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3" r:id="rId3"/>
    <p:sldId id="369" r:id="rId4"/>
    <p:sldId id="364" r:id="rId5"/>
    <p:sldId id="309" r:id="rId6"/>
    <p:sldId id="376" r:id="rId7"/>
    <p:sldId id="344" r:id="rId8"/>
    <p:sldId id="347" r:id="rId9"/>
    <p:sldId id="349" r:id="rId10"/>
    <p:sldId id="367" r:id="rId11"/>
    <p:sldId id="371" r:id="rId12"/>
    <p:sldId id="375" r:id="rId13"/>
  </p:sldIdLst>
  <p:sldSz cx="10440988" cy="6840538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M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1DBD"/>
    <a:srgbClr val="DA0000"/>
    <a:srgbClr val="B8CBCC"/>
    <a:srgbClr val="FFCC29"/>
    <a:srgbClr val="CE3096"/>
    <a:srgbClr val="CC3274"/>
    <a:srgbClr val="CC0000"/>
    <a:srgbClr val="0033CC"/>
    <a:srgbClr val="7DD35B"/>
    <a:srgbClr val="9ED5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67" autoAdjust="0"/>
  </p:normalViewPr>
  <p:slideViewPr>
    <p:cSldViewPr>
      <p:cViewPr>
        <p:scale>
          <a:sx n="110" d="100"/>
          <a:sy n="110" d="100"/>
        </p:scale>
        <p:origin x="-372" y="-120"/>
      </p:cViewPr>
      <p:guideLst>
        <p:guide orient="horz" pos="215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08CCB-C390-4349-BCB3-B9B19F4D3E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1D77A9-3836-47F5-B452-0D5F18B8CCC9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lnSpc>
              <a:spcPct val="100000"/>
            </a:lnSpc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Urzędy Miast, </a:t>
          </a:r>
          <a:br>
            <a:rPr lang="pl-PL" sz="1100" b="1" dirty="0">
              <a:latin typeface="Arial" pitchFamily="34" charset="0"/>
              <a:cs typeface="Arial" pitchFamily="34" charset="0"/>
            </a:rPr>
          </a:br>
          <a:r>
            <a:rPr lang="pl-PL" sz="1100" b="1" dirty="0">
              <a:latin typeface="Arial" pitchFamily="34" charset="0"/>
              <a:cs typeface="Arial" pitchFamily="34" charset="0"/>
            </a:rPr>
            <a:t>Gmin, Powiatów</a:t>
          </a:r>
        </a:p>
      </dgm:t>
    </dgm:pt>
    <dgm:pt modelId="{C4CE6088-B653-4339-86E1-8603D8A06FA6}" type="parTrans" cxnId="{CB9F9E2A-C7CB-488A-B3A7-08553A7229FF}">
      <dgm:prSet/>
      <dgm:spPr/>
      <dgm:t>
        <a:bodyPr/>
        <a:lstStyle/>
        <a:p>
          <a:endParaRPr lang="pl-PL"/>
        </a:p>
      </dgm:t>
    </dgm:pt>
    <dgm:pt modelId="{2614AF16-99EC-4A78-8F54-DF910A1154AB}" type="sibTrans" cxnId="{CB9F9E2A-C7CB-488A-B3A7-08553A7229FF}">
      <dgm:prSet/>
      <dgm:spPr/>
      <dgm:t>
        <a:bodyPr/>
        <a:lstStyle/>
        <a:p>
          <a:endParaRPr lang="pl-PL"/>
        </a:p>
      </dgm:t>
    </dgm:pt>
    <dgm:pt modelId="{1B72EEC1-1184-47D8-89C7-4A448083ABFA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>
            <a:spcBef>
              <a:spcPts val="600"/>
            </a:spcBef>
            <a:spcAft>
              <a:spcPts val="300"/>
            </a:spcAft>
          </a:pPr>
          <a:endParaRPr lang="pl-PL" sz="1100" b="1" baseline="-25000" dirty="0">
            <a:latin typeface="Arial" pitchFamily="34" charset="0"/>
            <a:cs typeface="Arial" pitchFamily="34" charset="0"/>
          </a:endParaRPr>
        </a:p>
      </dgm:t>
    </dgm:pt>
    <dgm:pt modelId="{725C0C72-0624-4F94-BBE9-05C76C8990BF}" type="parTrans" cxnId="{964E2123-B0EC-408E-ADA9-0C4F0758C73A}">
      <dgm:prSet/>
      <dgm:spPr/>
      <dgm:t>
        <a:bodyPr/>
        <a:lstStyle/>
        <a:p>
          <a:endParaRPr lang="pl-PL"/>
        </a:p>
      </dgm:t>
    </dgm:pt>
    <dgm:pt modelId="{04C9C40A-0B2C-4929-82AB-2C8CA197275C}" type="sibTrans" cxnId="{964E2123-B0EC-408E-ADA9-0C4F0758C73A}">
      <dgm:prSet/>
      <dgm:spPr/>
      <dgm:t>
        <a:bodyPr/>
        <a:lstStyle/>
        <a:p>
          <a:endParaRPr lang="pl-PL"/>
        </a:p>
      </dgm:t>
    </dgm:pt>
    <dgm:pt modelId="{E4FF4DE8-5B7C-4FD8-959D-33E0EA5804D6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Centra </a:t>
          </a:r>
          <a:br>
            <a: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Zarządzania Kryzysowego</a:t>
          </a:r>
          <a:endParaRPr lang="pl-PL" sz="1050" b="1" dirty="0">
            <a:solidFill>
              <a:srgbClr val="FFCC29"/>
            </a:solidFill>
            <a:latin typeface="Arial" pitchFamily="34" charset="0"/>
            <a:cs typeface="Arial" pitchFamily="34" charset="0"/>
          </a:endParaRPr>
        </a:p>
      </dgm:t>
    </dgm:pt>
    <dgm:pt modelId="{6ECF44F7-FDBA-4343-950A-679A7C0A0CA1}" type="parTrans" cxnId="{21E16E59-BC4F-4508-B2EA-7BBEEB56882B}">
      <dgm:prSet/>
      <dgm:spPr/>
      <dgm:t>
        <a:bodyPr/>
        <a:lstStyle/>
        <a:p>
          <a:endParaRPr lang="pl-PL"/>
        </a:p>
      </dgm:t>
    </dgm:pt>
    <dgm:pt modelId="{792CA3B9-9B5B-4D09-9FAF-71A2A798F7B3}" type="sibTrans" cxnId="{21E16E59-BC4F-4508-B2EA-7BBEEB56882B}">
      <dgm:prSet/>
      <dgm:spPr/>
      <dgm:t>
        <a:bodyPr/>
        <a:lstStyle/>
        <a:p>
          <a:endParaRPr lang="pl-PL"/>
        </a:p>
      </dgm:t>
    </dgm:pt>
    <dgm:pt modelId="{4899817F-028E-4EF5-AD27-77397A418EBD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     MPEC</a:t>
          </a:r>
        </a:p>
      </dgm:t>
    </dgm:pt>
    <dgm:pt modelId="{8425B054-637A-43EB-A4F0-6942C55B4AE9}" type="parTrans" cxnId="{4DC23983-13D5-4332-BBF7-870A639DB03F}">
      <dgm:prSet/>
      <dgm:spPr/>
      <dgm:t>
        <a:bodyPr/>
        <a:lstStyle/>
        <a:p>
          <a:endParaRPr lang="pl-PL" dirty="0"/>
        </a:p>
      </dgm:t>
    </dgm:pt>
    <dgm:pt modelId="{C8E2BEFB-CB83-4A96-AF0A-5319DEE6B575}" type="sibTrans" cxnId="{4DC23983-13D5-4332-BBF7-870A639DB03F}">
      <dgm:prSet/>
      <dgm:spPr/>
      <dgm:t>
        <a:bodyPr/>
        <a:lstStyle/>
        <a:p>
          <a:endParaRPr lang="pl-PL"/>
        </a:p>
      </dgm:t>
    </dgm:pt>
    <dgm:pt modelId="{08BAE1EF-2D4B-4D74-9151-DD4406E1E280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</a:t>
          </a:r>
          <a:r>
            <a:rPr lang="pl-PL" sz="1100" b="1" dirty="0" err="1">
              <a:latin typeface="Arial" pitchFamily="34" charset="0"/>
              <a:cs typeface="Arial" pitchFamily="34" charset="0"/>
            </a:rPr>
            <a:t>ZGKiM</a:t>
          </a:r>
          <a:endParaRPr lang="pl-PL" sz="1100" b="1" dirty="0">
            <a:latin typeface="Arial" pitchFamily="34" charset="0"/>
            <a:cs typeface="Arial" pitchFamily="34" charset="0"/>
          </a:endParaRPr>
        </a:p>
      </dgm:t>
    </dgm:pt>
    <dgm:pt modelId="{75525463-293D-42CD-8FE9-E4098E44F392}" type="parTrans" cxnId="{97E39C45-1C8B-4635-BBBD-B0EECB855A40}">
      <dgm:prSet/>
      <dgm:spPr/>
      <dgm:t>
        <a:bodyPr/>
        <a:lstStyle/>
        <a:p>
          <a:endParaRPr lang="pl-PL"/>
        </a:p>
      </dgm:t>
    </dgm:pt>
    <dgm:pt modelId="{1BF754A6-42F0-4260-864B-DB48C15D525D}" type="sibTrans" cxnId="{97E39C45-1C8B-4635-BBBD-B0EECB855A40}">
      <dgm:prSet/>
      <dgm:spPr/>
      <dgm:t>
        <a:bodyPr/>
        <a:lstStyle/>
        <a:p>
          <a:endParaRPr lang="pl-PL"/>
        </a:p>
      </dgm:t>
    </dgm:pt>
    <dgm:pt modelId="{547C7C77-9135-4DF1-9803-D4DB0BB4FB1F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MZK</a:t>
          </a:r>
        </a:p>
      </dgm:t>
    </dgm:pt>
    <dgm:pt modelId="{5CD86F92-AAC2-4AF2-A8C0-07E0DD74D434}" type="parTrans" cxnId="{7BCCA08D-0FB2-4B89-AA67-4C085A24207F}">
      <dgm:prSet/>
      <dgm:spPr/>
      <dgm:t>
        <a:bodyPr/>
        <a:lstStyle/>
        <a:p>
          <a:endParaRPr lang="pl-PL"/>
        </a:p>
      </dgm:t>
    </dgm:pt>
    <dgm:pt modelId="{CDC23A14-60A6-47BB-810C-DD08F0847F8A}" type="sibTrans" cxnId="{7BCCA08D-0FB2-4B89-AA67-4C085A24207F}">
      <dgm:prSet/>
      <dgm:spPr/>
      <dgm:t>
        <a:bodyPr/>
        <a:lstStyle/>
        <a:p>
          <a:endParaRPr lang="pl-PL"/>
        </a:p>
      </dgm:t>
    </dgm:pt>
    <dgm:pt modelId="{FFD481D8-192B-4D63-B819-8845E8AA87CD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KTBS </a:t>
          </a:r>
        </a:p>
      </dgm:t>
    </dgm:pt>
    <dgm:pt modelId="{464D9BC0-F5BE-4342-90AD-78A1CDB24D25}" type="parTrans" cxnId="{E782F4D4-8709-4D7B-A530-02FBEBF8533E}">
      <dgm:prSet/>
      <dgm:spPr/>
      <dgm:t>
        <a:bodyPr/>
        <a:lstStyle/>
        <a:p>
          <a:endParaRPr lang="pl-PL"/>
        </a:p>
      </dgm:t>
    </dgm:pt>
    <dgm:pt modelId="{DB06B79A-3972-4D5B-ACC6-7CAEB0CF3C57}" type="sibTrans" cxnId="{E782F4D4-8709-4D7B-A530-02FBEBF8533E}">
      <dgm:prSet/>
      <dgm:spPr/>
      <dgm:t>
        <a:bodyPr/>
        <a:lstStyle/>
        <a:p>
          <a:endParaRPr lang="pl-PL"/>
        </a:p>
      </dgm:t>
    </dgm:pt>
    <dgm:pt modelId="{9ED5448E-F777-4E37-9AF6-A11CD560CF47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MOPS</a:t>
          </a:r>
        </a:p>
      </dgm:t>
    </dgm:pt>
    <dgm:pt modelId="{A086B126-DA79-4303-AD4B-E0AE0F5025BC}" type="parTrans" cxnId="{3BD9A0B9-5DC7-43BE-A21F-CF42E726C190}">
      <dgm:prSet/>
      <dgm:spPr/>
      <dgm:t>
        <a:bodyPr/>
        <a:lstStyle/>
        <a:p>
          <a:endParaRPr lang="pl-PL"/>
        </a:p>
      </dgm:t>
    </dgm:pt>
    <dgm:pt modelId="{9BB81709-C1BD-4F60-93ED-94B4F0AFFCAD}" type="sibTrans" cxnId="{3BD9A0B9-5DC7-43BE-A21F-CF42E726C190}">
      <dgm:prSet/>
      <dgm:spPr/>
      <dgm:t>
        <a:bodyPr/>
        <a:lstStyle/>
        <a:p>
          <a:endParaRPr lang="pl-PL"/>
        </a:p>
      </dgm:t>
    </dgm:pt>
    <dgm:pt modelId="{FE78CC1F-9037-49FC-BA3E-22743AC9FE9E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 Ośrodki </a:t>
          </a:r>
        </a:p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Sportu</a:t>
          </a:r>
        </a:p>
      </dgm:t>
    </dgm:pt>
    <dgm:pt modelId="{8E56C43A-57A9-4FDD-83C5-B6018AC50521}" type="parTrans" cxnId="{B4188C68-CC00-4E71-A041-C9D21FA67281}">
      <dgm:prSet/>
      <dgm:spPr/>
      <dgm:t>
        <a:bodyPr/>
        <a:lstStyle/>
        <a:p>
          <a:endParaRPr lang="pl-PL"/>
        </a:p>
      </dgm:t>
    </dgm:pt>
    <dgm:pt modelId="{0B8380D3-F0AD-4011-B805-283B66F35806}" type="sibTrans" cxnId="{B4188C68-CC00-4E71-A041-C9D21FA67281}">
      <dgm:prSet/>
      <dgm:spPr/>
      <dgm:t>
        <a:bodyPr/>
        <a:lstStyle/>
        <a:p>
          <a:endParaRPr lang="pl-PL"/>
        </a:p>
      </dgm:t>
    </dgm:pt>
    <dgm:pt modelId="{DF28C960-93F8-4D82-9293-665379027FDC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>
            <a:spcBef>
              <a:spcPts val="3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  Ośrodki </a:t>
          </a:r>
        </a:p>
        <a:p>
          <a:pPr algn="ctr">
            <a:spcBef>
              <a:spcPts val="3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Kultury</a:t>
          </a:r>
        </a:p>
      </dgm:t>
    </dgm:pt>
    <dgm:pt modelId="{4A43FA95-BEEB-486F-A432-11C1A6834B13}" type="parTrans" cxnId="{3CC84244-5B56-4CE7-8CCD-C14E994E0C14}">
      <dgm:prSet/>
      <dgm:spPr/>
      <dgm:t>
        <a:bodyPr/>
        <a:lstStyle/>
        <a:p>
          <a:endParaRPr lang="pl-PL"/>
        </a:p>
      </dgm:t>
    </dgm:pt>
    <dgm:pt modelId="{8898343B-FD5D-4C87-8B1F-B2076BD28E60}" type="sibTrans" cxnId="{3CC84244-5B56-4CE7-8CCD-C14E994E0C14}">
      <dgm:prSet/>
      <dgm:spPr/>
      <dgm:t>
        <a:bodyPr/>
        <a:lstStyle/>
        <a:p>
          <a:endParaRPr lang="pl-PL"/>
        </a:p>
      </dgm:t>
    </dgm:pt>
    <dgm:pt modelId="{D595228A-3E9C-426C-927A-7A0089A1EB5E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Wodociągi</a:t>
          </a:r>
        </a:p>
      </dgm:t>
    </dgm:pt>
    <dgm:pt modelId="{3D750579-4F7D-4B7E-B698-FA6FA3E1F262}" type="parTrans" cxnId="{36CE5941-035C-43A6-9E56-56B2960FCCAA}">
      <dgm:prSet/>
      <dgm:spPr/>
      <dgm:t>
        <a:bodyPr/>
        <a:lstStyle/>
        <a:p>
          <a:endParaRPr lang="pl-PL"/>
        </a:p>
      </dgm:t>
    </dgm:pt>
    <dgm:pt modelId="{CB150B6E-151B-4AAD-80AE-AA4C6DABF457}" type="sibTrans" cxnId="{36CE5941-035C-43A6-9E56-56B2960FCCAA}">
      <dgm:prSet/>
      <dgm:spPr/>
      <dgm:t>
        <a:bodyPr/>
        <a:lstStyle/>
        <a:p>
          <a:endParaRPr lang="pl-PL"/>
        </a:p>
      </dgm:t>
    </dgm:pt>
    <dgm:pt modelId="{265E66A9-2AC1-4F29-9B24-BC972647E31D}">
      <dgm:prSet phldrT="[Tekst]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pl-PL" b="1" dirty="0">
              <a:latin typeface="Arial" pitchFamily="34" charset="0"/>
              <a:cs typeface="Arial" pitchFamily="34" charset="0"/>
            </a:rPr>
            <a:t>Centrum usług wspólnych</a:t>
          </a:r>
        </a:p>
        <a:p>
          <a:pPr>
            <a:spcBef>
              <a:spcPts val="1200"/>
            </a:spcBef>
            <a:spcAft>
              <a:spcPts val="1200"/>
            </a:spcAft>
          </a:pPr>
          <a:r>
            <a:rPr lang="pl-PL" b="1" dirty="0">
              <a:latin typeface="Arial" pitchFamily="34" charset="0"/>
              <a:cs typeface="Arial" pitchFamily="34" charset="0"/>
            </a:rPr>
            <a:t>SERWEROWNIA</a:t>
          </a:r>
        </a:p>
      </dgm:t>
    </dgm:pt>
    <dgm:pt modelId="{49C0A700-6323-4212-A993-594692A932C5}" type="sibTrans" cxnId="{37A16E15-BAE5-478A-B067-9D6AB5A43565}">
      <dgm:prSet/>
      <dgm:spPr/>
      <dgm:t>
        <a:bodyPr/>
        <a:lstStyle/>
        <a:p>
          <a:endParaRPr lang="pl-PL"/>
        </a:p>
      </dgm:t>
    </dgm:pt>
    <dgm:pt modelId="{31AC845F-D816-4C2B-9189-A0BB9C5FD1D1}" type="parTrans" cxnId="{37A16E15-BAE5-478A-B067-9D6AB5A43565}">
      <dgm:prSet/>
      <dgm:spPr/>
      <dgm:t>
        <a:bodyPr/>
        <a:lstStyle/>
        <a:p>
          <a:endParaRPr lang="pl-PL"/>
        </a:p>
      </dgm:t>
    </dgm:pt>
    <dgm:pt modelId="{6141344F-CFEA-404A-BC14-E56C5375E9A6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          RSO</a:t>
          </a:r>
        </a:p>
      </dgm:t>
    </dgm:pt>
    <dgm:pt modelId="{095D2607-19F1-4DE8-A7E5-0A3B0D901F98}" type="parTrans" cxnId="{D151C85D-26FB-4152-AA17-F1B837EB0519}">
      <dgm:prSet/>
      <dgm:spPr/>
      <dgm:t>
        <a:bodyPr/>
        <a:lstStyle/>
        <a:p>
          <a:endParaRPr lang="pl-PL"/>
        </a:p>
      </dgm:t>
    </dgm:pt>
    <dgm:pt modelId="{44793DAF-1376-4646-84DF-0CF5CD18D4FA}" type="sibTrans" cxnId="{D151C85D-26FB-4152-AA17-F1B837EB0519}">
      <dgm:prSet/>
      <dgm:spPr/>
      <dgm:t>
        <a:bodyPr/>
        <a:lstStyle/>
        <a:p>
          <a:endParaRPr lang="pl-PL"/>
        </a:p>
      </dgm:t>
    </dgm:pt>
    <dgm:pt modelId="{DD2550F3-12F1-49FE-A2C9-71DD0AAF7922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r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Szkoły</a:t>
          </a:r>
        </a:p>
      </dgm:t>
    </dgm:pt>
    <dgm:pt modelId="{2773E93E-1532-49B6-B287-1E4619DD1D4C}" type="sibTrans" cxnId="{12C01D77-8B35-4E98-B8DD-3495C935F321}">
      <dgm:prSet/>
      <dgm:spPr/>
      <dgm:t>
        <a:bodyPr/>
        <a:lstStyle/>
        <a:p>
          <a:endParaRPr lang="pl-PL"/>
        </a:p>
      </dgm:t>
    </dgm:pt>
    <dgm:pt modelId="{D851C2D6-3110-4EB3-97FE-1DF1947DB8A9}" type="parTrans" cxnId="{12C01D77-8B35-4E98-B8DD-3495C935F321}">
      <dgm:prSet/>
      <dgm:spPr/>
      <dgm:t>
        <a:bodyPr/>
        <a:lstStyle/>
        <a:p>
          <a:endParaRPr lang="pl-PL"/>
        </a:p>
      </dgm:t>
    </dgm:pt>
    <dgm:pt modelId="{15CB9A32-74E5-40AC-9AC1-A4454DA7301B}">
      <dgm:prSet phldrT="[Tekst]" custT="1"/>
      <dgm:spPr>
        <a:solidFill>
          <a:schemeClr val="accent1">
            <a:lumMod val="5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>
            <a:spcBef>
              <a:spcPts val="600"/>
            </a:spcBef>
            <a:spcAft>
              <a:spcPts val="300"/>
            </a:spcAft>
          </a:pPr>
          <a:r>
            <a:rPr lang="pl-PL" sz="1100" b="1" dirty="0">
              <a:latin typeface="Arial" pitchFamily="34" charset="0"/>
              <a:cs typeface="Arial" pitchFamily="34" charset="0"/>
            </a:rPr>
            <a:t>	</a:t>
          </a:r>
        </a:p>
      </dgm:t>
    </dgm:pt>
    <dgm:pt modelId="{EE826252-7C80-4432-8EF3-87F4370249DB}" type="sibTrans" cxnId="{84F31616-5BFC-4809-9780-5AD39099052E}">
      <dgm:prSet/>
      <dgm:spPr/>
      <dgm:t>
        <a:bodyPr/>
        <a:lstStyle/>
        <a:p>
          <a:endParaRPr lang="pl-PL"/>
        </a:p>
      </dgm:t>
    </dgm:pt>
    <dgm:pt modelId="{A7CC6859-035C-49A9-B9B5-16D7907AE954}" type="parTrans" cxnId="{84F31616-5BFC-4809-9780-5AD39099052E}">
      <dgm:prSet/>
      <dgm:spPr/>
      <dgm:t>
        <a:bodyPr/>
        <a:lstStyle/>
        <a:p>
          <a:endParaRPr lang="pl-PL"/>
        </a:p>
      </dgm:t>
    </dgm:pt>
    <dgm:pt modelId="{FD03FD91-F6AF-4E14-8A24-5F458779844B}" type="pres">
      <dgm:prSet presAssocID="{B4508CCB-C390-4349-BCB3-B9B19F4D3E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B9E7BCB-FF09-4137-98E4-137A2D89ABFD}" type="pres">
      <dgm:prSet presAssocID="{265E66A9-2AC1-4F29-9B24-BC972647E31D}" presName="centerShape" presStyleLbl="node0" presStyleIdx="0" presStyleCnt="1" custScaleX="59734" custScaleY="165059" custLinFactNeighborX="-1732" custLinFactNeighborY="-841"/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D63EEBDB-9C05-465B-BC37-127B9CD4979C}" type="pres">
      <dgm:prSet presAssocID="{C4CE6088-B653-4339-86E1-8603D8A06FA6}" presName="Name9" presStyleLbl="parChTrans1D2" presStyleIdx="0" presStyleCnt="14"/>
      <dgm:spPr/>
      <dgm:t>
        <a:bodyPr/>
        <a:lstStyle/>
        <a:p>
          <a:endParaRPr lang="pl-PL"/>
        </a:p>
      </dgm:t>
    </dgm:pt>
    <dgm:pt modelId="{FFB15546-C334-41EF-B5F8-75B6282CE43D}" type="pres">
      <dgm:prSet presAssocID="{C4CE6088-B653-4339-86E1-8603D8A06FA6}" presName="connTx" presStyleLbl="parChTrans1D2" presStyleIdx="0" presStyleCnt="14"/>
      <dgm:spPr/>
      <dgm:t>
        <a:bodyPr/>
        <a:lstStyle/>
        <a:p>
          <a:endParaRPr lang="pl-PL"/>
        </a:p>
      </dgm:t>
    </dgm:pt>
    <dgm:pt modelId="{7189D3B9-0FBB-4F7D-B97A-94FB8A2F0A6D}" type="pres">
      <dgm:prSet presAssocID="{E31D77A9-3836-47F5-B452-0D5F18B8CCC9}" presName="node" presStyleLbl="node1" presStyleIdx="0" presStyleCnt="14" custScaleX="258427" custScaleY="88783" custRadScaleRad="108773" custRadScaleInc="-13838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8914921C-2386-4EC8-9B53-C0B7F992DFC3}" type="pres">
      <dgm:prSet presAssocID="{725C0C72-0624-4F94-BBE9-05C76C8990BF}" presName="Name9" presStyleLbl="parChTrans1D2" presStyleIdx="1" presStyleCnt="14"/>
      <dgm:spPr/>
      <dgm:t>
        <a:bodyPr/>
        <a:lstStyle/>
        <a:p>
          <a:endParaRPr lang="pl-PL"/>
        </a:p>
      </dgm:t>
    </dgm:pt>
    <dgm:pt modelId="{6A43057A-F06A-44DF-B731-90CEE81D9153}" type="pres">
      <dgm:prSet presAssocID="{725C0C72-0624-4F94-BBE9-05C76C8990BF}" presName="connTx" presStyleLbl="parChTrans1D2" presStyleIdx="1" presStyleCnt="14"/>
      <dgm:spPr/>
      <dgm:t>
        <a:bodyPr/>
        <a:lstStyle/>
        <a:p>
          <a:endParaRPr lang="pl-PL"/>
        </a:p>
      </dgm:t>
    </dgm:pt>
    <dgm:pt modelId="{BA5F7595-B4A9-4AAA-B8C1-0EFA82FF0F8A}" type="pres">
      <dgm:prSet presAssocID="{1B72EEC1-1184-47D8-89C7-4A448083ABFA}" presName="node" presStyleLbl="node1" presStyleIdx="1" presStyleCnt="14" custScaleX="221244" custScaleY="91252" custRadScaleRad="117792" custRadScaleInc="36517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8FBDB891-B2B1-4EA4-8BD4-8BEFB0801433}" type="pres">
      <dgm:prSet presAssocID="{6ECF44F7-FDBA-4343-950A-679A7C0A0CA1}" presName="Name9" presStyleLbl="parChTrans1D2" presStyleIdx="2" presStyleCnt="14"/>
      <dgm:spPr/>
      <dgm:t>
        <a:bodyPr/>
        <a:lstStyle/>
        <a:p>
          <a:endParaRPr lang="pl-PL"/>
        </a:p>
      </dgm:t>
    </dgm:pt>
    <dgm:pt modelId="{71F917BD-8316-4A52-93F5-67A6ED08D67E}" type="pres">
      <dgm:prSet presAssocID="{6ECF44F7-FDBA-4343-950A-679A7C0A0CA1}" presName="connTx" presStyleLbl="parChTrans1D2" presStyleIdx="2" presStyleCnt="14"/>
      <dgm:spPr/>
      <dgm:t>
        <a:bodyPr/>
        <a:lstStyle/>
        <a:p>
          <a:endParaRPr lang="pl-PL"/>
        </a:p>
      </dgm:t>
    </dgm:pt>
    <dgm:pt modelId="{50EDB231-6F91-4493-925D-338528533B7E}" type="pres">
      <dgm:prSet presAssocID="{E4FF4DE8-5B7C-4FD8-959D-33E0EA5804D6}" presName="node" presStyleLbl="node1" presStyleIdx="2" presStyleCnt="14" custScaleX="254619" custScaleY="99733" custRadScaleRad="176866" custRadScaleInc="6001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E9CCD55E-2A87-4607-B058-51776B3C8767}" type="pres">
      <dgm:prSet presAssocID="{75525463-293D-42CD-8FE9-E4098E44F392}" presName="Name9" presStyleLbl="parChTrans1D2" presStyleIdx="3" presStyleCnt="14"/>
      <dgm:spPr/>
      <dgm:t>
        <a:bodyPr/>
        <a:lstStyle/>
        <a:p>
          <a:endParaRPr lang="pl-PL"/>
        </a:p>
      </dgm:t>
    </dgm:pt>
    <dgm:pt modelId="{097567DF-4AF8-4891-B741-344232E9123B}" type="pres">
      <dgm:prSet presAssocID="{75525463-293D-42CD-8FE9-E4098E44F392}" presName="connTx" presStyleLbl="parChTrans1D2" presStyleIdx="3" presStyleCnt="14"/>
      <dgm:spPr/>
      <dgm:t>
        <a:bodyPr/>
        <a:lstStyle/>
        <a:p>
          <a:endParaRPr lang="pl-PL"/>
        </a:p>
      </dgm:t>
    </dgm:pt>
    <dgm:pt modelId="{A0743F9E-48F6-46A5-917D-4E6CCE2770B1}" type="pres">
      <dgm:prSet presAssocID="{08BAE1EF-2D4B-4D74-9151-DD4406E1E280}" presName="node" presStyleLbl="node1" presStyleIdx="3" presStyleCnt="14" custScaleX="202088" custScaleY="87539" custRadScaleRad="162645" custRadScaleInc="10323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6AAE8A8B-FD5E-4E78-AC77-7F7349866D18}" type="pres">
      <dgm:prSet presAssocID="{8425B054-637A-43EB-A4F0-6942C55B4AE9}" presName="Name9" presStyleLbl="parChTrans1D2" presStyleIdx="4" presStyleCnt="14"/>
      <dgm:spPr/>
      <dgm:t>
        <a:bodyPr/>
        <a:lstStyle/>
        <a:p>
          <a:endParaRPr lang="pl-PL"/>
        </a:p>
      </dgm:t>
    </dgm:pt>
    <dgm:pt modelId="{2D783ADD-E314-467B-8D40-25EBA7DCE963}" type="pres">
      <dgm:prSet presAssocID="{8425B054-637A-43EB-A4F0-6942C55B4AE9}" presName="connTx" presStyleLbl="parChTrans1D2" presStyleIdx="4" presStyleCnt="14"/>
      <dgm:spPr/>
      <dgm:t>
        <a:bodyPr/>
        <a:lstStyle/>
        <a:p>
          <a:endParaRPr lang="pl-PL"/>
        </a:p>
      </dgm:t>
    </dgm:pt>
    <dgm:pt modelId="{A22D82EB-A914-4AD4-82DF-311BCF58201E}" type="pres">
      <dgm:prSet presAssocID="{4899817F-028E-4EF5-AD27-77397A418EBD}" presName="node" presStyleLbl="node1" presStyleIdx="4" presStyleCnt="14" custScaleX="197983" custScaleY="83877" custRadScaleRad="169397" custRadScaleInc="3019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5B9D8040-2606-45EB-9844-AD6CA36EB36E}" type="pres">
      <dgm:prSet presAssocID="{5CD86F92-AAC2-4AF2-A8C0-07E0DD74D434}" presName="Name9" presStyleLbl="parChTrans1D2" presStyleIdx="5" presStyleCnt="14"/>
      <dgm:spPr/>
      <dgm:t>
        <a:bodyPr/>
        <a:lstStyle/>
        <a:p>
          <a:endParaRPr lang="pl-PL"/>
        </a:p>
      </dgm:t>
    </dgm:pt>
    <dgm:pt modelId="{FD67C04B-89F0-4832-8D1C-B8F04588BA29}" type="pres">
      <dgm:prSet presAssocID="{5CD86F92-AAC2-4AF2-A8C0-07E0DD74D434}" presName="connTx" presStyleLbl="parChTrans1D2" presStyleIdx="5" presStyleCnt="14"/>
      <dgm:spPr/>
      <dgm:t>
        <a:bodyPr/>
        <a:lstStyle/>
        <a:p>
          <a:endParaRPr lang="pl-PL"/>
        </a:p>
      </dgm:t>
    </dgm:pt>
    <dgm:pt modelId="{F765D915-EE8F-4A1F-9B69-4D005658D601}" type="pres">
      <dgm:prSet presAssocID="{547C7C77-9135-4DF1-9803-D4DB0BB4FB1F}" presName="node" presStyleLbl="node1" presStyleIdx="5" presStyleCnt="14" custScaleX="207159" custScaleY="88659" custRadScaleRad="147822" custRadScaleInc="-1511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5DD748B0-F3DC-43C7-9D10-AAD1A2811E7B}" type="pres">
      <dgm:prSet presAssocID="{464D9BC0-F5BE-4342-90AD-78A1CDB24D25}" presName="Name9" presStyleLbl="parChTrans1D2" presStyleIdx="6" presStyleCnt="14"/>
      <dgm:spPr/>
      <dgm:t>
        <a:bodyPr/>
        <a:lstStyle/>
        <a:p>
          <a:endParaRPr lang="pl-PL"/>
        </a:p>
      </dgm:t>
    </dgm:pt>
    <dgm:pt modelId="{67230096-7EFE-41BA-86B5-FAF4B7B8219B}" type="pres">
      <dgm:prSet presAssocID="{464D9BC0-F5BE-4342-90AD-78A1CDB24D25}" presName="connTx" presStyleLbl="parChTrans1D2" presStyleIdx="6" presStyleCnt="14"/>
      <dgm:spPr/>
      <dgm:t>
        <a:bodyPr/>
        <a:lstStyle/>
        <a:p>
          <a:endParaRPr lang="pl-PL"/>
        </a:p>
      </dgm:t>
    </dgm:pt>
    <dgm:pt modelId="{0A999D95-FC67-456F-BF1D-C1536DC2D0F2}" type="pres">
      <dgm:prSet presAssocID="{FFD481D8-192B-4D63-B819-8845E8AA87CD}" presName="node" presStyleLbl="node1" presStyleIdx="6" presStyleCnt="14" custScaleX="232728" custScaleY="87908" custRadScaleRad="103588" custRadScaleInc="9880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3EAD120C-1436-433B-A4C9-062C480892B4}" type="pres">
      <dgm:prSet presAssocID="{A086B126-DA79-4303-AD4B-E0AE0F5025BC}" presName="Name9" presStyleLbl="parChTrans1D2" presStyleIdx="7" presStyleCnt="14"/>
      <dgm:spPr/>
      <dgm:t>
        <a:bodyPr/>
        <a:lstStyle/>
        <a:p>
          <a:endParaRPr lang="pl-PL"/>
        </a:p>
      </dgm:t>
    </dgm:pt>
    <dgm:pt modelId="{363B088E-5743-418D-9B20-2B088F30BB70}" type="pres">
      <dgm:prSet presAssocID="{A086B126-DA79-4303-AD4B-E0AE0F5025BC}" presName="connTx" presStyleLbl="parChTrans1D2" presStyleIdx="7" presStyleCnt="14"/>
      <dgm:spPr/>
      <dgm:t>
        <a:bodyPr/>
        <a:lstStyle/>
        <a:p>
          <a:endParaRPr lang="pl-PL"/>
        </a:p>
      </dgm:t>
    </dgm:pt>
    <dgm:pt modelId="{ED41D0B0-F9A9-46A0-8434-F7261FB24FF3}" type="pres">
      <dgm:prSet presAssocID="{9ED5448E-F777-4E37-9AF6-A11CD560CF47}" presName="node" presStyleLbl="node1" presStyleIdx="7" presStyleCnt="14" custScaleX="226001" custScaleY="88170" custRadScaleRad="119374" custRadScaleInc="28424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00D4F614-7B79-496B-BE6D-1731D0656982}" type="pres">
      <dgm:prSet presAssocID="{8E56C43A-57A9-4FDD-83C5-B6018AC50521}" presName="Name9" presStyleLbl="parChTrans1D2" presStyleIdx="8" presStyleCnt="14"/>
      <dgm:spPr/>
      <dgm:t>
        <a:bodyPr/>
        <a:lstStyle/>
        <a:p>
          <a:endParaRPr lang="pl-PL"/>
        </a:p>
      </dgm:t>
    </dgm:pt>
    <dgm:pt modelId="{351EC7DD-8C98-4FDD-8670-22966524F8C2}" type="pres">
      <dgm:prSet presAssocID="{8E56C43A-57A9-4FDD-83C5-B6018AC50521}" presName="connTx" presStyleLbl="parChTrans1D2" presStyleIdx="8" presStyleCnt="14"/>
      <dgm:spPr/>
      <dgm:t>
        <a:bodyPr/>
        <a:lstStyle/>
        <a:p>
          <a:endParaRPr lang="pl-PL"/>
        </a:p>
      </dgm:t>
    </dgm:pt>
    <dgm:pt modelId="{F8F064C5-6ADD-4047-B7E8-3E062B1160F0}" type="pres">
      <dgm:prSet presAssocID="{FE78CC1F-9037-49FC-BA3E-22743AC9FE9E}" presName="node" presStyleLbl="node1" presStyleIdx="8" presStyleCnt="14" custScaleX="216360" custScaleY="87907" custRadScaleRad="173136" custRadScaleInc="40995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E0376392-60E2-4178-AF1B-341710F1B938}" type="pres">
      <dgm:prSet presAssocID="{4A43FA95-BEEB-486F-A432-11C1A6834B13}" presName="Name9" presStyleLbl="parChTrans1D2" presStyleIdx="9" presStyleCnt="14"/>
      <dgm:spPr/>
      <dgm:t>
        <a:bodyPr/>
        <a:lstStyle/>
        <a:p>
          <a:endParaRPr lang="pl-PL"/>
        </a:p>
      </dgm:t>
    </dgm:pt>
    <dgm:pt modelId="{73692D0B-9FA2-45F6-B7D4-37B4416FF103}" type="pres">
      <dgm:prSet presAssocID="{4A43FA95-BEEB-486F-A432-11C1A6834B13}" presName="connTx" presStyleLbl="parChTrans1D2" presStyleIdx="9" presStyleCnt="14"/>
      <dgm:spPr/>
      <dgm:t>
        <a:bodyPr/>
        <a:lstStyle/>
        <a:p>
          <a:endParaRPr lang="pl-PL"/>
        </a:p>
      </dgm:t>
    </dgm:pt>
    <dgm:pt modelId="{1D095A20-2D82-404C-AD9B-AB81FC05A497}" type="pres">
      <dgm:prSet presAssocID="{DF28C960-93F8-4D82-9293-665379027FDC}" presName="node" presStyleLbl="node1" presStyleIdx="9" presStyleCnt="14" custScaleX="220403" custScaleY="93827" custRadScaleRad="172092" custRadScaleInc="32908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D054EE72-A99B-433D-AD73-26F64F61B0CE}" type="pres">
      <dgm:prSet presAssocID="{3D750579-4F7D-4B7E-B698-FA6FA3E1F262}" presName="Name9" presStyleLbl="parChTrans1D2" presStyleIdx="10" presStyleCnt="14"/>
      <dgm:spPr/>
      <dgm:t>
        <a:bodyPr/>
        <a:lstStyle/>
        <a:p>
          <a:endParaRPr lang="pl-PL"/>
        </a:p>
      </dgm:t>
    </dgm:pt>
    <dgm:pt modelId="{7E7429A5-581B-40C9-8A0D-958FEE459323}" type="pres">
      <dgm:prSet presAssocID="{3D750579-4F7D-4B7E-B698-FA6FA3E1F262}" presName="connTx" presStyleLbl="parChTrans1D2" presStyleIdx="10" presStyleCnt="14"/>
      <dgm:spPr/>
      <dgm:t>
        <a:bodyPr/>
        <a:lstStyle/>
        <a:p>
          <a:endParaRPr lang="pl-PL"/>
        </a:p>
      </dgm:t>
    </dgm:pt>
    <dgm:pt modelId="{90D0A5A2-B2AD-4434-A8DE-48FD57D9838C}" type="pres">
      <dgm:prSet presAssocID="{D595228A-3E9C-426C-927A-7A0089A1EB5E}" presName="node" presStyleLbl="node1" presStyleIdx="10" presStyleCnt="14" custScaleX="218908" custScaleY="88734" custRadScaleRad="182723" custRadScaleInc="23370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BD3BFDFB-3008-4895-B63D-1E3858EBBACC}" type="pres">
      <dgm:prSet presAssocID="{A7CC6859-035C-49A9-B9B5-16D7907AE954}" presName="Name9" presStyleLbl="parChTrans1D2" presStyleIdx="11" presStyleCnt="14"/>
      <dgm:spPr/>
      <dgm:t>
        <a:bodyPr/>
        <a:lstStyle/>
        <a:p>
          <a:endParaRPr lang="pl-PL"/>
        </a:p>
      </dgm:t>
    </dgm:pt>
    <dgm:pt modelId="{7973AE4B-2B49-4941-87AD-CA56BA925B2E}" type="pres">
      <dgm:prSet presAssocID="{A7CC6859-035C-49A9-B9B5-16D7907AE954}" presName="connTx" presStyleLbl="parChTrans1D2" presStyleIdx="11" presStyleCnt="14"/>
      <dgm:spPr/>
      <dgm:t>
        <a:bodyPr/>
        <a:lstStyle/>
        <a:p>
          <a:endParaRPr lang="pl-PL"/>
        </a:p>
      </dgm:t>
    </dgm:pt>
    <dgm:pt modelId="{F006F34E-C58F-4093-9185-0329B977FF98}" type="pres">
      <dgm:prSet presAssocID="{15CB9A32-74E5-40AC-9AC1-A4454DA7301B}" presName="node" presStyleLbl="node1" presStyleIdx="11" presStyleCnt="14" custScaleX="256520" custScaleY="86665" custRadScaleRad="161421" custRadScaleInc="17099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D94B0748-07CA-42AF-8EC7-2F9DCC4ED979}" type="pres">
      <dgm:prSet presAssocID="{095D2607-19F1-4DE8-A7E5-0A3B0D901F98}" presName="Name9" presStyleLbl="parChTrans1D2" presStyleIdx="12" presStyleCnt="14"/>
      <dgm:spPr/>
      <dgm:t>
        <a:bodyPr/>
        <a:lstStyle/>
        <a:p>
          <a:endParaRPr lang="pl-PL"/>
        </a:p>
      </dgm:t>
    </dgm:pt>
    <dgm:pt modelId="{4F07E603-BB49-49DD-89D9-4C6BF55542D7}" type="pres">
      <dgm:prSet presAssocID="{095D2607-19F1-4DE8-A7E5-0A3B0D901F98}" presName="connTx" presStyleLbl="parChTrans1D2" presStyleIdx="12" presStyleCnt="14"/>
      <dgm:spPr/>
      <dgm:t>
        <a:bodyPr/>
        <a:lstStyle/>
        <a:p>
          <a:endParaRPr lang="pl-PL"/>
        </a:p>
      </dgm:t>
    </dgm:pt>
    <dgm:pt modelId="{BBBFFB87-96A8-4EC3-9613-29EEF507E41F}" type="pres">
      <dgm:prSet presAssocID="{6141344F-CFEA-404A-BC14-E56C5375E9A6}" presName="node" presStyleLbl="node1" presStyleIdx="12" presStyleCnt="14" custScaleX="180974" custScaleY="83733" custRadScaleRad="166420" custRadScaleInc="98831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  <dgm:pt modelId="{31F04C02-6702-4F00-8B4F-95C8E3A73CEB}" type="pres">
      <dgm:prSet presAssocID="{D851C2D6-3110-4EB3-97FE-1DF1947DB8A9}" presName="Name9" presStyleLbl="parChTrans1D2" presStyleIdx="13" presStyleCnt="14"/>
      <dgm:spPr/>
      <dgm:t>
        <a:bodyPr/>
        <a:lstStyle/>
        <a:p>
          <a:endParaRPr lang="pl-PL"/>
        </a:p>
      </dgm:t>
    </dgm:pt>
    <dgm:pt modelId="{0F9E9FD9-BDE4-487C-AA26-C300F379FD35}" type="pres">
      <dgm:prSet presAssocID="{D851C2D6-3110-4EB3-97FE-1DF1947DB8A9}" presName="connTx" presStyleLbl="parChTrans1D2" presStyleIdx="13" presStyleCnt="14"/>
      <dgm:spPr/>
      <dgm:t>
        <a:bodyPr/>
        <a:lstStyle/>
        <a:p>
          <a:endParaRPr lang="pl-PL"/>
        </a:p>
      </dgm:t>
    </dgm:pt>
    <dgm:pt modelId="{A9C341E3-0EAF-4DEF-ACD5-D1BAE7FE8C3D}" type="pres">
      <dgm:prSet presAssocID="{DD2550F3-12F1-49FE-A2C9-71DD0AAF7922}" presName="node" presStyleLbl="node1" presStyleIdx="13" presStyleCnt="14" custScaleX="223502" custScaleY="87908" custRadScaleRad="185259" custRadScaleInc="-70169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pl-PL"/>
        </a:p>
      </dgm:t>
    </dgm:pt>
  </dgm:ptLst>
  <dgm:cxnLst>
    <dgm:cxn modelId="{D41BA912-D898-43FD-BE50-F0DD3AF13385}" type="presOf" srcId="{15CB9A32-74E5-40AC-9AC1-A4454DA7301B}" destId="{F006F34E-C58F-4093-9185-0329B977FF98}" srcOrd="0" destOrd="0" presId="urn:microsoft.com/office/officeart/2005/8/layout/radial1"/>
    <dgm:cxn modelId="{3BD9A0B9-5DC7-43BE-A21F-CF42E726C190}" srcId="{265E66A9-2AC1-4F29-9B24-BC972647E31D}" destId="{9ED5448E-F777-4E37-9AF6-A11CD560CF47}" srcOrd="7" destOrd="0" parTransId="{A086B126-DA79-4303-AD4B-E0AE0F5025BC}" sibTransId="{9BB81709-C1BD-4F60-93ED-94B4F0AFFCAD}"/>
    <dgm:cxn modelId="{3A05B670-6786-423C-80BD-EA4D0D0D76F4}" type="presOf" srcId="{095D2607-19F1-4DE8-A7E5-0A3B0D901F98}" destId="{4F07E603-BB49-49DD-89D9-4C6BF55542D7}" srcOrd="1" destOrd="0" presId="urn:microsoft.com/office/officeart/2005/8/layout/radial1"/>
    <dgm:cxn modelId="{3CC84244-5B56-4CE7-8CCD-C14E994E0C14}" srcId="{265E66A9-2AC1-4F29-9B24-BC972647E31D}" destId="{DF28C960-93F8-4D82-9293-665379027FDC}" srcOrd="9" destOrd="0" parTransId="{4A43FA95-BEEB-486F-A432-11C1A6834B13}" sibTransId="{8898343B-FD5D-4C87-8B1F-B2076BD28E60}"/>
    <dgm:cxn modelId="{CF0679CB-FC96-4646-B682-F07523BA0249}" type="presOf" srcId="{4A43FA95-BEEB-486F-A432-11C1A6834B13}" destId="{73692D0B-9FA2-45F6-B7D4-37B4416FF103}" srcOrd="1" destOrd="0" presId="urn:microsoft.com/office/officeart/2005/8/layout/radial1"/>
    <dgm:cxn modelId="{352DE4FE-CBF6-4146-B571-95B27DE5696B}" type="presOf" srcId="{D851C2D6-3110-4EB3-97FE-1DF1947DB8A9}" destId="{0F9E9FD9-BDE4-487C-AA26-C300F379FD35}" srcOrd="1" destOrd="0" presId="urn:microsoft.com/office/officeart/2005/8/layout/radial1"/>
    <dgm:cxn modelId="{CA04B98B-9A0D-413F-9685-32EC45FEBA3E}" type="presOf" srcId="{A086B126-DA79-4303-AD4B-E0AE0F5025BC}" destId="{3EAD120C-1436-433B-A4C9-062C480892B4}" srcOrd="0" destOrd="0" presId="urn:microsoft.com/office/officeart/2005/8/layout/radial1"/>
    <dgm:cxn modelId="{8850C886-50D6-42A5-B256-D50C0AC80C0F}" type="presOf" srcId="{A7CC6859-035C-49A9-B9B5-16D7907AE954}" destId="{7973AE4B-2B49-4941-87AD-CA56BA925B2E}" srcOrd="1" destOrd="0" presId="urn:microsoft.com/office/officeart/2005/8/layout/radial1"/>
    <dgm:cxn modelId="{38AFFCFC-F41F-4B26-9FFE-440CAE088CE6}" type="presOf" srcId="{08BAE1EF-2D4B-4D74-9151-DD4406E1E280}" destId="{A0743F9E-48F6-46A5-917D-4E6CCE2770B1}" srcOrd="0" destOrd="0" presId="urn:microsoft.com/office/officeart/2005/8/layout/radial1"/>
    <dgm:cxn modelId="{3C193F4C-6219-4763-9151-40D95494ABA9}" type="presOf" srcId="{725C0C72-0624-4F94-BBE9-05C76C8990BF}" destId="{8914921C-2386-4EC8-9B53-C0B7F992DFC3}" srcOrd="0" destOrd="0" presId="urn:microsoft.com/office/officeart/2005/8/layout/radial1"/>
    <dgm:cxn modelId="{38EB905B-8F4D-4A9F-9814-7FE914BE477C}" type="presOf" srcId="{464D9BC0-F5BE-4342-90AD-78A1CDB24D25}" destId="{67230096-7EFE-41BA-86B5-FAF4B7B8219B}" srcOrd="1" destOrd="0" presId="urn:microsoft.com/office/officeart/2005/8/layout/radial1"/>
    <dgm:cxn modelId="{2E22438E-1E34-44EF-A148-1A0ECA271EBC}" type="presOf" srcId="{5CD86F92-AAC2-4AF2-A8C0-07E0DD74D434}" destId="{5B9D8040-2606-45EB-9844-AD6CA36EB36E}" srcOrd="0" destOrd="0" presId="urn:microsoft.com/office/officeart/2005/8/layout/radial1"/>
    <dgm:cxn modelId="{37A16E15-BAE5-478A-B067-9D6AB5A43565}" srcId="{B4508CCB-C390-4349-BCB3-B9B19F4D3EA1}" destId="{265E66A9-2AC1-4F29-9B24-BC972647E31D}" srcOrd="0" destOrd="0" parTransId="{31AC845F-D816-4C2B-9189-A0BB9C5FD1D1}" sibTransId="{49C0A700-6323-4212-A993-594692A932C5}"/>
    <dgm:cxn modelId="{C4FF6A0E-F024-4720-9409-9219700706E4}" type="presOf" srcId="{6ECF44F7-FDBA-4343-950A-679A7C0A0CA1}" destId="{71F917BD-8316-4A52-93F5-67A6ED08D67E}" srcOrd="1" destOrd="0" presId="urn:microsoft.com/office/officeart/2005/8/layout/radial1"/>
    <dgm:cxn modelId="{C753363A-69D0-4904-BF96-9A55572E875D}" type="presOf" srcId="{8425B054-637A-43EB-A4F0-6942C55B4AE9}" destId="{6AAE8A8B-FD5E-4E78-AC77-7F7349866D18}" srcOrd="0" destOrd="0" presId="urn:microsoft.com/office/officeart/2005/8/layout/radial1"/>
    <dgm:cxn modelId="{F2712DBC-F7C5-487D-9B29-544BCF1ABC4D}" type="presOf" srcId="{464D9BC0-F5BE-4342-90AD-78A1CDB24D25}" destId="{5DD748B0-F3DC-43C7-9D10-AAD1A2811E7B}" srcOrd="0" destOrd="0" presId="urn:microsoft.com/office/officeart/2005/8/layout/radial1"/>
    <dgm:cxn modelId="{08E57903-3890-4C1A-9676-0D8D2099F712}" type="presOf" srcId="{3D750579-4F7D-4B7E-B698-FA6FA3E1F262}" destId="{7E7429A5-581B-40C9-8A0D-958FEE459323}" srcOrd="1" destOrd="0" presId="urn:microsoft.com/office/officeart/2005/8/layout/radial1"/>
    <dgm:cxn modelId="{CB9F9E2A-C7CB-488A-B3A7-08553A7229FF}" srcId="{265E66A9-2AC1-4F29-9B24-BC972647E31D}" destId="{E31D77A9-3836-47F5-B452-0D5F18B8CCC9}" srcOrd="0" destOrd="0" parTransId="{C4CE6088-B653-4339-86E1-8603D8A06FA6}" sibTransId="{2614AF16-99EC-4A78-8F54-DF910A1154AB}"/>
    <dgm:cxn modelId="{12C01D77-8B35-4E98-B8DD-3495C935F321}" srcId="{265E66A9-2AC1-4F29-9B24-BC972647E31D}" destId="{DD2550F3-12F1-49FE-A2C9-71DD0AAF7922}" srcOrd="13" destOrd="0" parTransId="{D851C2D6-3110-4EB3-97FE-1DF1947DB8A9}" sibTransId="{2773E93E-1532-49B6-B287-1E4619DD1D4C}"/>
    <dgm:cxn modelId="{D8494EB3-92E2-47EB-9C25-E259EF5A48D3}" type="presOf" srcId="{DF28C960-93F8-4D82-9293-665379027FDC}" destId="{1D095A20-2D82-404C-AD9B-AB81FC05A497}" srcOrd="0" destOrd="0" presId="urn:microsoft.com/office/officeart/2005/8/layout/radial1"/>
    <dgm:cxn modelId="{21E16E59-BC4F-4508-B2EA-7BBEEB56882B}" srcId="{265E66A9-2AC1-4F29-9B24-BC972647E31D}" destId="{E4FF4DE8-5B7C-4FD8-959D-33E0EA5804D6}" srcOrd="2" destOrd="0" parTransId="{6ECF44F7-FDBA-4343-950A-679A7C0A0CA1}" sibTransId="{792CA3B9-9B5B-4D09-9FAF-71A2A798F7B3}"/>
    <dgm:cxn modelId="{141BD52E-F593-47A3-A3A1-2037C24E119F}" type="presOf" srcId="{B4508CCB-C390-4349-BCB3-B9B19F4D3EA1}" destId="{FD03FD91-F6AF-4E14-8A24-5F458779844B}" srcOrd="0" destOrd="0" presId="urn:microsoft.com/office/officeart/2005/8/layout/radial1"/>
    <dgm:cxn modelId="{768FF8D7-C039-48A0-81F7-AA322DD504CC}" type="presOf" srcId="{3D750579-4F7D-4B7E-B698-FA6FA3E1F262}" destId="{D054EE72-A99B-433D-AD73-26F64F61B0CE}" srcOrd="0" destOrd="0" presId="urn:microsoft.com/office/officeart/2005/8/layout/radial1"/>
    <dgm:cxn modelId="{18CC04B4-9689-4D76-A210-B249E69F5F6F}" type="presOf" srcId="{D851C2D6-3110-4EB3-97FE-1DF1947DB8A9}" destId="{31F04C02-6702-4F00-8B4F-95C8E3A73CEB}" srcOrd="0" destOrd="0" presId="urn:microsoft.com/office/officeart/2005/8/layout/radial1"/>
    <dgm:cxn modelId="{AE87AA43-5DA5-4A37-A6DB-D5D3E8DEDCA2}" type="presOf" srcId="{FE78CC1F-9037-49FC-BA3E-22743AC9FE9E}" destId="{F8F064C5-6ADD-4047-B7E8-3E062B1160F0}" srcOrd="0" destOrd="0" presId="urn:microsoft.com/office/officeart/2005/8/layout/radial1"/>
    <dgm:cxn modelId="{27DAC619-E0FB-49BB-B052-F3F75C7CBB78}" type="presOf" srcId="{75525463-293D-42CD-8FE9-E4098E44F392}" destId="{E9CCD55E-2A87-4607-B058-51776B3C8767}" srcOrd="0" destOrd="0" presId="urn:microsoft.com/office/officeart/2005/8/layout/radial1"/>
    <dgm:cxn modelId="{E782F4D4-8709-4D7B-A530-02FBEBF8533E}" srcId="{265E66A9-2AC1-4F29-9B24-BC972647E31D}" destId="{FFD481D8-192B-4D63-B819-8845E8AA87CD}" srcOrd="6" destOrd="0" parTransId="{464D9BC0-F5BE-4342-90AD-78A1CDB24D25}" sibTransId="{DB06B79A-3972-4D5B-ACC6-7CAEB0CF3C57}"/>
    <dgm:cxn modelId="{36CE5941-035C-43A6-9E56-56B2960FCCAA}" srcId="{265E66A9-2AC1-4F29-9B24-BC972647E31D}" destId="{D595228A-3E9C-426C-927A-7A0089A1EB5E}" srcOrd="10" destOrd="0" parTransId="{3D750579-4F7D-4B7E-B698-FA6FA3E1F262}" sibTransId="{CB150B6E-151B-4AAD-80AE-AA4C6DABF457}"/>
    <dgm:cxn modelId="{8040B00C-99F5-48A7-9753-1256AC914A07}" type="presOf" srcId="{8425B054-637A-43EB-A4F0-6942C55B4AE9}" destId="{2D783ADD-E314-467B-8D40-25EBA7DCE963}" srcOrd="1" destOrd="0" presId="urn:microsoft.com/office/officeart/2005/8/layout/radial1"/>
    <dgm:cxn modelId="{201C7BA2-54C7-47E7-A2AB-7ED1D0AFCE70}" type="presOf" srcId="{E4FF4DE8-5B7C-4FD8-959D-33E0EA5804D6}" destId="{50EDB231-6F91-4493-925D-338528533B7E}" srcOrd="0" destOrd="0" presId="urn:microsoft.com/office/officeart/2005/8/layout/radial1"/>
    <dgm:cxn modelId="{222C98CB-681D-479E-95FB-E0E42FF05BB8}" type="presOf" srcId="{1B72EEC1-1184-47D8-89C7-4A448083ABFA}" destId="{BA5F7595-B4A9-4AAA-B8C1-0EFA82FF0F8A}" srcOrd="0" destOrd="0" presId="urn:microsoft.com/office/officeart/2005/8/layout/radial1"/>
    <dgm:cxn modelId="{D151C85D-26FB-4152-AA17-F1B837EB0519}" srcId="{265E66A9-2AC1-4F29-9B24-BC972647E31D}" destId="{6141344F-CFEA-404A-BC14-E56C5375E9A6}" srcOrd="12" destOrd="0" parTransId="{095D2607-19F1-4DE8-A7E5-0A3B0D901F98}" sibTransId="{44793DAF-1376-4646-84DF-0CF5CD18D4FA}"/>
    <dgm:cxn modelId="{E661867F-B990-4B55-ADB5-9C4BFEFFD1E1}" type="presOf" srcId="{4A43FA95-BEEB-486F-A432-11C1A6834B13}" destId="{E0376392-60E2-4178-AF1B-341710F1B938}" srcOrd="0" destOrd="0" presId="urn:microsoft.com/office/officeart/2005/8/layout/radial1"/>
    <dgm:cxn modelId="{B79CDA03-BD70-4415-9A5C-F24CA002769F}" type="presOf" srcId="{8E56C43A-57A9-4FDD-83C5-B6018AC50521}" destId="{00D4F614-7B79-496B-BE6D-1731D0656982}" srcOrd="0" destOrd="0" presId="urn:microsoft.com/office/officeart/2005/8/layout/radial1"/>
    <dgm:cxn modelId="{687F27B5-85E0-46BC-899E-3FE4B1DED2CD}" type="presOf" srcId="{E31D77A9-3836-47F5-B452-0D5F18B8CCC9}" destId="{7189D3B9-0FBB-4F7D-B97A-94FB8A2F0A6D}" srcOrd="0" destOrd="0" presId="urn:microsoft.com/office/officeart/2005/8/layout/radial1"/>
    <dgm:cxn modelId="{852BB880-CC75-480F-9339-BE4D8953F6C5}" type="presOf" srcId="{C4CE6088-B653-4339-86E1-8603D8A06FA6}" destId="{FFB15546-C334-41EF-B5F8-75B6282CE43D}" srcOrd="1" destOrd="0" presId="urn:microsoft.com/office/officeart/2005/8/layout/radial1"/>
    <dgm:cxn modelId="{97E39C45-1C8B-4635-BBBD-B0EECB855A40}" srcId="{265E66A9-2AC1-4F29-9B24-BC972647E31D}" destId="{08BAE1EF-2D4B-4D74-9151-DD4406E1E280}" srcOrd="3" destOrd="0" parTransId="{75525463-293D-42CD-8FE9-E4098E44F392}" sibTransId="{1BF754A6-42F0-4260-864B-DB48C15D525D}"/>
    <dgm:cxn modelId="{A373E6C0-6AE2-43BD-8712-0EC1A01DC6A7}" type="presOf" srcId="{5CD86F92-AAC2-4AF2-A8C0-07E0DD74D434}" destId="{FD67C04B-89F0-4832-8D1C-B8F04588BA29}" srcOrd="1" destOrd="0" presId="urn:microsoft.com/office/officeart/2005/8/layout/radial1"/>
    <dgm:cxn modelId="{72F8C375-4415-4C52-8742-21C4124C2C67}" type="presOf" srcId="{265E66A9-2AC1-4F29-9B24-BC972647E31D}" destId="{9B9E7BCB-FF09-4137-98E4-137A2D89ABFD}" srcOrd="0" destOrd="0" presId="urn:microsoft.com/office/officeart/2005/8/layout/radial1"/>
    <dgm:cxn modelId="{B5963A6C-2CE6-4E3A-B53C-626DA33B0F66}" type="presOf" srcId="{095D2607-19F1-4DE8-A7E5-0A3B0D901F98}" destId="{D94B0748-07CA-42AF-8EC7-2F9DCC4ED979}" srcOrd="0" destOrd="0" presId="urn:microsoft.com/office/officeart/2005/8/layout/radial1"/>
    <dgm:cxn modelId="{70E87DC3-0DC2-4E86-8438-45E203CA2DA8}" type="presOf" srcId="{8E56C43A-57A9-4FDD-83C5-B6018AC50521}" destId="{351EC7DD-8C98-4FDD-8670-22966524F8C2}" srcOrd="1" destOrd="0" presId="urn:microsoft.com/office/officeart/2005/8/layout/radial1"/>
    <dgm:cxn modelId="{D0A5455D-DBAA-4685-BDF6-24785C0DBC1F}" type="presOf" srcId="{6ECF44F7-FDBA-4343-950A-679A7C0A0CA1}" destId="{8FBDB891-B2B1-4EA4-8BD4-8BEFB0801433}" srcOrd="0" destOrd="0" presId="urn:microsoft.com/office/officeart/2005/8/layout/radial1"/>
    <dgm:cxn modelId="{DC30F8DB-BF4E-465D-BD20-6A0928199404}" type="presOf" srcId="{725C0C72-0624-4F94-BBE9-05C76C8990BF}" destId="{6A43057A-F06A-44DF-B731-90CEE81D9153}" srcOrd="1" destOrd="0" presId="urn:microsoft.com/office/officeart/2005/8/layout/radial1"/>
    <dgm:cxn modelId="{63B90A62-4E68-4664-BB63-2698714000EB}" type="presOf" srcId="{547C7C77-9135-4DF1-9803-D4DB0BB4FB1F}" destId="{F765D915-EE8F-4A1F-9B69-4D005658D601}" srcOrd="0" destOrd="0" presId="urn:microsoft.com/office/officeart/2005/8/layout/radial1"/>
    <dgm:cxn modelId="{84F31616-5BFC-4809-9780-5AD39099052E}" srcId="{265E66A9-2AC1-4F29-9B24-BC972647E31D}" destId="{15CB9A32-74E5-40AC-9AC1-A4454DA7301B}" srcOrd="11" destOrd="0" parTransId="{A7CC6859-035C-49A9-B9B5-16D7907AE954}" sibTransId="{EE826252-7C80-4432-8EF3-87F4370249DB}"/>
    <dgm:cxn modelId="{7BCCA08D-0FB2-4B89-AA67-4C085A24207F}" srcId="{265E66A9-2AC1-4F29-9B24-BC972647E31D}" destId="{547C7C77-9135-4DF1-9803-D4DB0BB4FB1F}" srcOrd="5" destOrd="0" parTransId="{5CD86F92-AAC2-4AF2-A8C0-07E0DD74D434}" sibTransId="{CDC23A14-60A6-47BB-810C-DD08F0847F8A}"/>
    <dgm:cxn modelId="{B4188C68-CC00-4E71-A041-C9D21FA67281}" srcId="{265E66A9-2AC1-4F29-9B24-BC972647E31D}" destId="{FE78CC1F-9037-49FC-BA3E-22743AC9FE9E}" srcOrd="8" destOrd="0" parTransId="{8E56C43A-57A9-4FDD-83C5-B6018AC50521}" sibTransId="{0B8380D3-F0AD-4011-B805-283B66F35806}"/>
    <dgm:cxn modelId="{B00774C8-1652-4E0E-A25B-F6D94D8A4BD1}" type="presOf" srcId="{DD2550F3-12F1-49FE-A2C9-71DD0AAF7922}" destId="{A9C341E3-0EAF-4DEF-ACD5-D1BAE7FE8C3D}" srcOrd="0" destOrd="0" presId="urn:microsoft.com/office/officeart/2005/8/layout/radial1"/>
    <dgm:cxn modelId="{565EE08B-75F6-40D1-AD6F-77D362C68CE3}" type="presOf" srcId="{6141344F-CFEA-404A-BC14-E56C5375E9A6}" destId="{BBBFFB87-96A8-4EC3-9613-29EEF507E41F}" srcOrd="0" destOrd="0" presId="urn:microsoft.com/office/officeart/2005/8/layout/radial1"/>
    <dgm:cxn modelId="{B348741B-113A-4567-9A2B-C340AAC98A9C}" type="presOf" srcId="{A7CC6859-035C-49A9-B9B5-16D7907AE954}" destId="{BD3BFDFB-3008-4895-B63D-1E3858EBBACC}" srcOrd="0" destOrd="0" presId="urn:microsoft.com/office/officeart/2005/8/layout/radial1"/>
    <dgm:cxn modelId="{170DF889-8B88-46E0-ACDF-61EF92B5475C}" type="presOf" srcId="{75525463-293D-42CD-8FE9-E4098E44F392}" destId="{097567DF-4AF8-4891-B741-344232E9123B}" srcOrd="1" destOrd="0" presId="urn:microsoft.com/office/officeart/2005/8/layout/radial1"/>
    <dgm:cxn modelId="{68395D41-09E8-4CB7-838E-464C3471B9AE}" type="presOf" srcId="{D595228A-3E9C-426C-927A-7A0089A1EB5E}" destId="{90D0A5A2-B2AD-4434-A8DE-48FD57D9838C}" srcOrd="0" destOrd="0" presId="urn:microsoft.com/office/officeart/2005/8/layout/radial1"/>
    <dgm:cxn modelId="{54152437-1A5E-47D5-A004-A1FE5F6BDEC2}" type="presOf" srcId="{FFD481D8-192B-4D63-B819-8845E8AA87CD}" destId="{0A999D95-FC67-456F-BF1D-C1536DC2D0F2}" srcOrd="0" destOrd="0" presId="urn:microsoft.com/office/officeart/2005/8/layout/radial1"/>
    <dgm:cxn modelId="{964E2123-B0EC-408E-ADA9-0C4F0758C73A}" srcId="{265E66A9-2AC1-4F29-9B24-BC972647E31D}" destId="{1B72EEC1-1184-47D8-89C7-4A448083ABFA}" srcOrd="1" destOrd="0" parTransId="{725C0C72-0624-4F94-BBE9-05C76C8990BF}" sibTransId="{04C9C40A-0B2C-4929-82AB-2C8CA197275C}"/>
    <dgm:cxn modelId="{4E77FEFB-FEA3-49FD-8478-EE8AA5C1DC00}" type="presOf" srcId="{9ED5448E-F777-4E37-9AF6-A11CD560CF47}" destId="{ED41D0B0-F9A9-46A0-8434-F7261FB24FF3}" srcOrd="0" destOrd="0" presId="urn:microsoft.com/office/officeart/2005/8/layout/radial1"/>
    <dgm:cxn modelId="{154E40D8-9811-45BB-A8CB-E735F27EA6F4}" type="presOf" srcId="{C4CE6088-B653-4339-86E1-8603D8A06FA6}" destId="{D63EEBDB-9C05-465B-BC37-127B9CD4979C}" srcOrd="0" destOrd="0" presId="urn:microsoft.com/office/officeart/2005/8/layout/radial1"/>
    <dgm:cxn modelId="{0FF4C3C6-AF2A-4FC9-97A6-C95D9B34A18C}" type="presOf" srcId="{4899817F-028E-4EF5-AD27-77397A418EBD}" destId="{A22D82EB-A914-4AD4-82DF-311BCF58201E}" srcOrd="0" destOrd="0" presId="urn:microsoft.com/office/officeart/2005/8/layout/radial1"/>
    <dgm:cxn modelId="{34128573-0753-4463-91EB-11D25E4DE338}" type="presOf" srcId="{A086B126-DA79-4303-AD4B-E0AE0F5025BC}" destId="{363B088E-5743-418D-9B20-2B088F30BB70}" srcOrd="1" destOrd="0" presId="urn:microsoft.com/office/officeart/2005/8/layout/radial1"/>
    <dgm:cxn modelId="{4DC23983-13D5-4332-BBF7-870A639DB03F}" srcId="{265E66A9-2AC1-4F29-9B24-BC972647E31D}" destId="{4899817F-028E-4EF5-AD27-77397A418EBD}" srcOrd="4" destOrd="0" parTransId="{8425B054-637A-43EB-A4F0-6942C55B4AE9}" sibTransId="{C8E2BEFB-CB83-4A96-AF0A-5319DEE6B575}"/>
    <dgm:cxn modelId="{B72B1CC0-0121-448C-A33C-2C2492AC3A50}" type="presParOf" srcId="{FD03FD91-F6AF-4E14-8A24-5F458779844B}" destId="{9B9E7BCB-FF09-4137-98E4-137A2D89ABFD}" srcOrd="0" destOrd="0" presId="urn:microsoft.com/office/officeart/2005/8/layout/radial1"/>
    <dgm:cxn modelId="{1B973454-7296-4291-919E-94BCC106479F}" type="presParOf" srcId="{FD03FD91-F6AF-4E14-8A24-5F458779844B}" destId="{D63EEBDB-9C05-465B-BC37-127B9CD4979C}" srcOrd="1" destOrd="0" presId="urn:microsoft.com/office/officeart/2005/8/layout/radial1"/>
    <dgm:cxn modelId="{CF2808F7-CB03-4DBE-AB14-03DB64C49EEA}" type="presParOf" srcId="{D63EEBDB-9C05-465B-BC37-127B9CD4979C}" destId="{FFB15546-C334-41EF-B5F8-75B6282CE43D}" srcOrd="0" destOrd="0" presId="urn:microsoft.com/office/officeart/2005/8/layout/radial1"/>
    <dgm:cxn modelId="{33E4FAE1-FB36-4FD5-A975-A06C570A5167}" type="presParOf" srcId="{FD03FD91-F6AF-4E14-8A24-5F458779844B}" destId="{7189D3B9-0FBB-4F7D-B97A-94FB8A2F0A6D}" srcOrd="2" destOrd="0" presId="urn:microsoft.com/office/officeart/2005/8/layout/radial1"/>
    <dgm:cxn modelId="{02C67182-3388-444A-AC10-77ED2512EAC2}" type="presParOf" srcId="{FD03FD91-F6AF-4E14-8A24-5F458779844B}" destId="{8914921C-2386-4EC8-9B53-C0B7F992DFC3}" srcOrd="3" destOrd="0" presId="urn:microsoft.com/office/officeart/2005/8/layout/radial1"/>
    <dgm:cxn modelId="{5F75B529-6D3C-4E27-A48E-837696D6AAE4}" type="presParOf" srcId="{8914921C-2386-4EC8-9B53-C0B7F992DFC3}" destId="{6A43057A-F06A-44DF-B731-90CEE81D9153}" srcOrd="0" destOrd="0" presId="urn:microsoft.com/office/officeart/2005/8/layout/radial1"/>
    <dgm:cxn modelId="{A73CC36E-2EAF-44F9-ADC9-947A3EAA1462}" type="presParOf" srcId="{FD03FD91-F6AF-4E14-8A24-5F458779844B}" destId="{BA5F7595-B4A9-4AAA-B8C1-0EFA82FF0F8A}" srcOrd="4" destOrd="0" presId="urn:microsoft.com/office/officeart/2005/8/layout/radial1"/>
    <dgm:cxn modelId="{0D6DA7F9-FBFD-409A-B901-92EFD75A75E7}" type="presParOf" srcId="{FD03FD91-F6AF-4E14-8A24-5F458779844B}" destId="{8FBDB891-B2B1-4EA4-8BD4-8BEFB0801433}" srcOrd="5" destOrd="0" presId="urn:microsoft.com/office/officeart/2005/8/layout/radial1"/>
    <dgm:cxn modelId="{D6A91207-5184-4E5F-A248-B6E5E5AD7F2F}" type="presParOf" srcId="{8FBDB891-B2B1-4EA4-8BD4-8BEFB0801433}" destId="{71F917BD-8316-4A52-93F5-67A6ED08D67E}" srcOrd="0" destOrd="0" presId="urn:microsoft.com/office/officeart/2005/8/layout/radial1"/>
    <dgm:cxn modelId="{5CCB3411-D4D7-40C7-91B9-BCB5133968DD}" type="presParOf" srcId="{FD03FD91-F6AF-4E14-8A24-5F458779844B}" destId="{50EDB231-6F91-4493-925D-338528533B7E}" srcOrd="6" destOrd="0" presId="urn:microsoft.com/office/officeart/2005/8/layout/radial1"/>
    <dgm:cxn modelId="{3389ACF5-4393-4C16-992D-08D680585B9B}" type="presParOf" srcId="{FD03FD91-F6AF-4E14-8A24-5F458779844B}" destId="{E9CCD55E-2A87-4607-B058-51776B3C8767}" srcOrd="7" destOrd="0" presId="urn:microsoft.com/office/officeart/2005/8/layout/radial1"/>
    <dgm:cxn modelId="{327D397D-16C8-4CB1-BF6C-E01C019D4522}" type="presParOf" srcId="{E9CCD55E-2A87-4607-B058-51776B3C8767}" destId="{097567DF-4AF8-4891-B741-344232E9123B}" srcOrd="0" destOrd="0" presId="urn:microsoft.com/office/officeart/2005/8/layout/radial1"/>
    <dgm:cxn modelId="{CB836EE1-B999-475E-A03A-B38F8C73971D}" type="presParOf" srcId="{FD03FD91-F6AF-4E14-8A24-5F458779844B}" destId="{A0743F9E-48F6-46A5-917D-4E6CCE2770B1}" srcOrd="8" destOrd="0" presId="urn:microsoft.com/office/officeart/2005/8/layout/radial1"/>
    <dgm:cxn modelId="{CA7D6952-728B-4CFD-9ACA-B77477EDEA11}" type="presParOf" srcId="{FD03FD91-F6AF-4E14-8A24-5F458779844B}" destId="{6AAE8A8B-FD5E-4E78-AC77-7F7349866D18}" srcOrd="9" destOrd="0" presId="urn:microsoft.com/office/officeart/2005/8/layout/radial1"/>
    <dgm:cxn modelId="{ED1836CA-26C3-4411-B066-2E9DFE018743}" type="presParOf" srcId="{6AAE8A8B-FD5E-4E78-AC77-7F7349866D18}" destId="{2D783ADD-E314-467B-8D40-25EBA7DCE963}" srcOrd="0" destOrd="0" presId="urn:microsoft.com/office/officeart/2005/8/layout/radial1"/>
    <dgm:cxn modelId="{E945FBF2-EB27-4860-9EEE-0CC917455F6F}" type="presParOf" srcId="{FD03FD91-F6AF-4E14-8A24-5F458779844B}" destId="{A22D82EB-A914-4AD4-82DF-311BCF58201E}" srcOrd="10" destOrd="0" presId="urn:microsoft.com/office/officeart/2005/8/layout/radial1"/>
    <dgm:cxn modelId="{9EEE4145-C912-482E-AD30-AEBDC3B8C986}" type="presParOf" srcId="{FD03FD91-F6AF-4E14-8A24-5F458779844B}" destId="{5B9D8040-2606-45EB-9844-AD6CA36EB36E}" srcOrd="11" destOrd="0" presId="urn:microsoft.com/office/officeart/2005/8/layout/radial1"/>
    <dgm:cxn modelId="{3C1E3C99-8651-4C8F-A40D-446F9081DF36}" type="presParOf" srcId="{5B9D8040-2606-45EB-9844-AD6CA36EB36E}" destId="{FD67C04B-89F0-4832-8D1C-B8F04588BA29}" srcOrd="0" destOrd="0" presId="urn:microsoft.com/office/officeart/2005/8/layout/radial1"/>
    <dgm:cxn modelId="{1C44CF64-0A0A-4B92-9D04-A8F2FD665BA1}" type="presParOf" srcId="{FD03FD91-F6AF-4E14-8A24-5F458779844B}" destId="{F765D915-EE8F-4A1F-9B69-4D005658D601}" srcOrd="12" destOrd="0" presId="urn:microsoft.com/office/officeart/2005/8/layout/radial1"/>
    <dgm:cxn modelId="{CB496D1E-7F56-4BD8-B713-1544C5DC7E6A}" type="presParOf" srcId="{FD03FD91-F6AF-4E14-8A24-5F458779844B}" destId="{5DD748B0-F3DC-43C7-9D10-AAD1A2811E7B}" srcOrd="13" destOrd="0" presId="urn:microsoft.com/office/officeart/2005/8/layout/radial1"/>
    <dgm:cxn modelId="{DF500400-AEB4-4F9B-A750-B7E2B66625E5}" type="presParOf" srcId="{5DD748B0-F3DC-43C7-9D10-AAD1A2811E7B}" destId="{67230096-7EFE-41BA-86B5-FAF4B7B8219B}" srcOrd="0" destOrd="0" presId="urn:microsoft.com/office/officeart/2005/8/layout/radial1"/>
    <dgm:cxn modelId="{DD5D70A5-85F3-4932-9D79-05F085782F90}" type="presParOf" srcId="{FD03FD91-F6AF-4E14-8A24-5F458779844B}" destId="{0A999D95-FC67-456F-BF1D-C1536DC2D0F2}" srcOrd="14" destOrd="0" presId="urn:microsoft.com/office/officeart/2005/8/layout/radial1"/>
    <dgm:cxn modelId="{7ACA5775-5F50-4739-BD1D-B0489B5035EC}" type="presParOf" srcId="{FD03FD91-F6AF-4E14-8A24-5F458779844B}" destId="{3EAD120C-1436-433B-A4C9-062C480892B4}" srcOrd="15" destOrd="0" presId="urn:microsoft.com/office/officeart/2005/8/layout/radial1"/>
    <dgm:cxn modelId="{5DC4DDFA-2068-4B2D-AE39-FF213CCA4358}" type="presParOf" srcId="{3EAD120C-1436-433B-A4C9-062C480892B4}" destId="{363B088E-5743-418D-9B20-2B088F30BB70}" srcOrd="0" destOrd="0" presId="urn:microsoft.com/office/officeart/2005/8/layout/radial1"/>
    <dgm:cxn modelId="{796A7878-0B7A-414E-A1F7-2F7BFE538BD9}" type="presParOf" srcId="{FD03FD91-F6AF-4E14-8A24-5F458779844B}" destId="{ED41D0B0-F9A9-46A0-8434-F7261FB24FF3}" srcOrd="16" destOrd="0" presId="urn:microsoft.com/office/officeart/2005/8/layout/radial1"/>
    <dgm:cxn modelId="{B1EDF20B-D99D-41E3-A188-1102E475A0A2}" type="presParOf" srcId="{FD03FD91-F6AF-4E14-8A24-5F458779844B}" destId="{00D4F614-7B79-496B-BE6D-1731D0656982}" srcOrd="17" destOrd="0" presId="urn:microsoft.com/office/officeart/2005/8/layout/radial1"/>
    <dgm:cxn modelId="{74FAAB30-08CD-429B-973B-5340115A705A}" type="presParOf" srcId="{00D4F614-7B79-496B-BE6D-1731D0656982}" destId="{351EC7DD-8C98-4FDD-8670-22966524F8C2}" srcOrd="0" destOrd="0" presId="urn:microsoft.com/office/officeart/2005/8/layout/radial1"/>
    <dgm:cxn modelId="{FBF816E3-7065-4856-8D0A-B63CC46DA637}" type="presParOf" srcId="{FD03FD91-F6AF-4E14-8A24-5F458779844B}" destId="{F8F064C5-6ADD-4047-B7E8-3E062B1160F0}" srcOrd="18" destOrd="0" presId="urn:microsoft.com/office/officeart/2005/8/layout/radial1"/>
    <dgm:cxn modelId="{8E08A1DA-0FCA-442D-A8A2-C3535FA098D9}" type="presParOf" srcId="{FD03FD91-F6AF-4E14-8A24-5F458779844B}" destId="{E0376392-60E2-4178-AF1B-341710F1B938}" srcOrd="19" destOrd="0" presId="urn:microsoft.com/office/officeart/2005/8/layout/radial1"/>
    <dgm:cxn modelId="{5A713F54-04F3-4395-9E97-7E09D321E705}" type="presParOf" srcId="{E0376392-60E2-4178-AF1B-341710F1B938}" destId="{73692D0B-9FA2-45F6-B7D4-37B4416FF103}" srcOrd="0" destOrd="0" presId="urn:microsoft.com/office/officeart/2005/8/layout/radial1"/>
    <dgm:cxn modelId="{0D16DCFC-19F1-4002-862A-8F2C9A7E0F1C}" type="presParOf" srcId="{FD03FD91-F6AF-4E14-8A24-5F458779844B}" destId="{1D095A20-2D82-404C-AD9B-AB81FC05A497}" srcOrd="20" destOrd="0" presId="urn:microsoft.com/office/officeart/2005/8/layout/radial1"/>
    <dgm:cxn modelId="{4DD5D895-8CFC-4679-BD25-6211B9F3231A}" type="presParOf" srcId="{FD03FD91-F6AF-4E14-8A24-5F458779844B}" destId="{D054EE72-A99B-433D-AD73-26F64F61B0CE}" srcOrd="21" destOrd="0" presId="urn:microsoft.com/office/officeart/2005/8/layout/radial1"/>
    <dgm:cxn modelId="{92BE50B1-162C-49E1-9756-23B057736191}" type="presParOf" srcId="{D054EE72-A99B-433D-AD73-26F64F61B0CE}" destId="{7E7429A5-581B-40C9-8A0D-958FEE459323}" srcOrd="0" destOrd="0" presId="urn:microsoft.com/office/officeart/2005/8/layout/radial1"/>
    <dgm:cxn modelId="{E4FCD231-8097-4AF3-8530-0D58F2BB14AD}" type="presParOf" srcId="{FD03FD91-F6AF-4E14-8A24-5F458779844B}" destId="{90D0A5A2-B2AD-4434-A8DE-48FD57D9838C}" srcOrd="22" destOrd="0" presId="urn:microsoft.com/office/officeart/2005/8/layout/radial1"/>
    <dgm:cxn modelId="{0DE2C554-9B4B-4DF7-8C7B-61BC1BEB3B94}" type="presParOf" srcId="{FD03FD91-F6AF-4E14-8A24-5F458779844B}" destId="{BD3BFDFB-3008-4895-B63D-1E3858EBBACC}" srcOrd="23" destOrd="0" presId="urn:microsoft.com/office/officeart/2005/8/layout/radial1"/>
    <dgm:cxn modelId="{404BCFC8-E0FF-4D1B-BE1B-2D55731FE7F3}" type="presParOf" srcId="{BD3BFDFB-3008-4895-B63D-1E3858EBBACC}" destId="{7973AE4B-2B49-4941-87AD-CA56BA925B2E}" srcOrd="0" destOrd="0" presId="urn:microsoft.com/office/officeart/2005/8/layout/radial1"/>
    <dgm:cxn modelId="{FDC91113-AF55-4A79-97D8-64982398F716}" type="presParOf" srcId="{FD03FD91-F6AF-4E14-8A24-5F458779844B}" destId="{F006F34E-C58F-4093-9185-0329B977FF98}" srcOrd="24" destOrd="0" presId="urn:microsoft.com/office/officeart/2005/8/layout/radial1"/>
    <dgm:cxn modelId="{9D44AD1F-493E-4CAC-B581-61B3A56DF3AF}" type="presParOf" srcId="{FD03FD91-F6AF-4E14-8A24-5F458779844B}" destId="{D94B0748-07CA-42AF-8EC7-2F9DCC4ED979}" srcOrd="25" destOrd="0" presId="urn:microsoft.com/office/officeart/2005/8/layout/radial1"/>
    <dgm:cxn modelId="{3E05924F-248D-43C8-AE8A-4B9638E67C63}" type="presParOf" srcId="{D94B0748-07CA-42AF-8EC7-2F9DCC4ED979}" destId="{4F07E603-BB49-49DD-89D9-4C6BF55542D7}" srcOrd="0" destOrd="0" presId="urn:microsoft.com/office/officeart/2005/8/layout/radial1"/>
    <dgm:cxn modelId="{B9972A8D-9797-4937-A4A1-B052BC4665F0}" type="presParOf" srcId="{FD03FD91-F6AF-4E14-8A24-5F458779844B}" destId="{BBBFFB87-96A8-4EC3-9613-29EEF507E41F}" srcOrd="26" destOrd="0" presId="urn:microsoft.com/office/officeart/2005/8/layout/radial1"/>
    <dgm:cxn modelId="{95F840A9-5CBB-4576-9825-5EC882806CD1}" type="presParOf" srcId="{FD03FD91-F6AF-4E14-8A24-5F458779844B}" destId="{31F04C02-6702-4F00-8B4F-95C8E3A73CEB}" srcOrd="27" destOrd="0" presId="urn:microsoft.com/office/officeart/2005/8/layout/radial1"/>
    <dgm:cxn modelId="{C1788D4B-D88B-4BBE-8639-F9B8EFA5B128}" type="presParOf" srcId="{31F04C02-6702-4F00-8B4F-95C8E3A73CEB}" destId="{0F9E9FD9-BDE4-487C-AA26-C300F379FD35}" srcOrd="0" destOrd="0" presId="urn:microsoft.com/office/officeart/2005/8/layout/radial1"/>
    <dgm:cxn modelId="{E2AD16F8-A5B6-4313-9C18-D96C04B79104}" type="presParOf" srcId="{FD03FD91-F6AF-4E14-8A24-5F458779844B}" destId="{A9C341E3-0EAF-4DEF-ACD5-D1BAE7FE8C3D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E7BCB-FF09-4137-98E4-137A2D89ABFD}">
      <dsp:nvSpPr>
        <dsp:cNvPr id="0" name=""/>
        <dsp:cNvSpPr/>
      </dsp:nvSpPr>
      <dsp:spPr>
        <a:xfrm>
          <a:off x="4334321" y="1959277"/>
          <a:ext cx="457813" cy="1265046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500" b="1" kern="1200" dirty="0">
              <a:latin typeface="Arial" pitchFamily="34" charset="0"/>
              <a:cs typeface="Arial" pitchFamily="34" charset="0"/>
            </a:rPr>
            <a:t>Centrum usług wspólnych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500" b="1" kern="1200" dirty="0">
              <a:latin typeface="Arial" pitchFamily="34" charset="0"/>
              <a:cs typeface="Arial" pitchFamily="34" charset="0"/>
            </a:rPr>
            <a:t>SERWEROWNIA</a:t>
          </a:r>
        </a:p>
      </dsp:txBody>
      <dsp:txXfrm>
        <a:off x="4334321" y="1959277"/>
        <a:ext cx="457813" cy="1265046"/>
      </dsp:txXfrm>
    </dsp:sp>
    <dsp:sp modelId="{D63EEBDB-9C05-465B-BC37-127B9CD4979C}">
      <dsp:nvSpPr>
        <dsp:cNvPr id="0" name=""/>
        <dsp:cNvSpPr/>
      </dsp:nvSpPr>
      <dsp:spPr>
        <a:xfrm rot="15210321">
          <a:off x="3465174" y="1382882"/>
          <a:ext cx="1484660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1484660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5210321">
        <a:off x="4170388" y="1353368"/>
        <a:ext cx="74233" cy="74233"/>
      </dsp:txXfrm>
    </dsp:sp>
    <dsp:sp modelId="{7189D3B9-0FBB-4F7D-B97A-94FB8A2F0A6D}">
      <dsp:nvSpPr>
        <dsp:cNvPr id="0" name=""/>
        <dsp:cNvSpPr/>
      </dsp:nvSpPr>
      <dsp:spPr>
        <a:xfrm>
          <a:off x="2906190" y="0"/>
          <a:ext cx="1980639" cy="680451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Urzędy Miast, </a:t>
          </a:r>
          <a:br>
            <a:rPr lang="pl-PL" sz="1100" b="1" kern="1200" dirty="0">
              <a:latin typeface="Arial" pitchFamily="34" charset="0"/>
              <a:cs typeface="Arial" pitchFamily="34" charset="0"/>
            </a:rPr>
          </a:br>
          <a:r>
            <a:rPr lang="pl-PL" sz="1100" b="1" kern="1200" dirty="0">
              <a:latin typeface="Arial" pitchFamily="34" charset="0"/>
              <a:cs typeface="Arial" pitchFamily="34" charset="0"/>
            </a:rPr>
            <a:t>Gmin, Powiatów</a:t>
          </a:r>
        </a:p>
      </dsp:txBody>
      <dsp:txXfrm>
        <a:off x="2906190" y="0"/>
        <a:ext cx="1980639" cy="680451"/>
      </dsp:txXfrm>
    </dsp:sp>
    <dsp:sp modelId="{8914921C-2386-4EC8-9B53-C0B7F992DFC3}">
      <dsp:nvSpPr>
        <dsp:cNvPr id="0" name=""/>
        <dsp:cNvSpPr/>
      </dsp:nvSpPr>
      <dsp:spPr>
        <a:xfrm rot="18136269">
          <a:off x="4325187" y="1477544"/>
          <a:ext cx="1873719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1873719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8136269">
        <a:off x="5215204" y="1438303"/>
        <a:ext cx="93685" cy="93685"/>
      </dsp:txXfrm>
    </dsp:sp>
    <dsp:sp modelId="{BA5F7595-B4A9-4AAA-B8C1-0EFA82FF0F8A}">
      <dsp:nvSpPr>
        <dsp:cNvPr id="0" name=""/>
        <dsp:cNvSpPr/>
      </dsp:nvSpPr>
      <dsp:spPr>
        <a:xfrm>
          <a:off x="5128119" y="4917"/>
          <a:ext cx="1695660" cy="699374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endParaRPr lang="pl-PL" sz="1100" b="1" kern="1200" baseline="-25000" dirty="0">
            <a:latin typeface="Arial" pitchFamily="34" charset="0"/>
            <a:cs typeface="Arial" pitchFamily="34" charset="0"/>
          </a:endParaRPr>
        </a:p>
      </dsp:txBody>
      <dsp:txXfrm>
        <a:off x="5128119" y="4917"/>
        <a:ext cx="1695660" cy="699374"/>
      </dsp:txXfrm>
    </dsp:sp>
    <dsp:sp modelId="{8FBDB891-B2B1-4EA4-8BD4-8BEFB0801433}">
      <dsp:nvSpPr>
        <dsp:cNvPr id="0" name=""/>
        <dsp:cNvSpPr/>
      </dsp:nvSpPr>
      <dsp:spPr>
        <a:xfrm rot="19810547">
          <a:off x="4581037" y="1680938"/>
          <a:ext cx="3115657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3115657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9810547">
        <a:off x="6060974" y="1610649"/>
        <a:ext cx="155782" cy="155782"/>
      </dsp:txXfrm>
    </dsp:sp>
    <dsp:sp modelId="{50EDB231-6F91-4493-925D-338528533B7E}">
      <dsp:nvSpPr>
        <dsp:cNvPr id="0" name=""/>
        <dsp:cNvSpPr/>
      </dsp:nvSpPr>
      <dsp:spPr>
        <a:xfrm>
          <a:off x="7065102" y="216021"/>
          <a:ext cx="1951453" cy="764374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Centra </a:t>
          </a:r>
          <a:br>
            <a:rPr lang="pl-PL" sz="11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1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Zarządzania Kryzysowego</a:t>
          </a:r>
          <a:endParaRPr lang="pl-PL" sz="1050" b="1" kern="1200" dirty="0">
            <a:solidFill>
              <a:srgbClr val="FFCC29"/>
            </a:solidFill>
            <a:latin typeface="Arial" pitchFamily="34" charset="0"/>
            <a:cs typeface="Arial" pitchFamily="34" charset="0"/>
          </a:endParaRPr>
        </a:p>
      </dsp:txBody>
      <dsp:txXfrm>
        <a:off x="7065102" y="216021"/>
        <a:ext cx="1951453" cy="764374"/>
      </dsp:txXfrm>
    </dsp:sp>
    <dsp:sp modelId="{E9CCD55E-2A87-4607-B058-51776B3C8767}">
      <dsp:nvSpPr>
        <dsp:cNvPr id="0" name=""/>
        <dsp:cNvSpPr/>
      </dsp:nvSpPr>
      <dsp:spPr>
        <a:xfrm rot="59241">
          <a:off x="4791929" y="2611555"/>
          <a:ext cx="2717294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717294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59241">
        <a:off x="6082644" y="2551225"/>
        <a:ext cx="135864" cy="135864"/>
      </dsp:txXfrm>
    </dsp:sp>
    <dsp:sp modelId="{A0743F9E-48F6-46A5-917D-4E6CCE2770B1}">
      <dsp:nvSpPr>
        <dsp:cNvPr id="0" name=""/>
        <dsp:cNvSpPr/>
      </dsp:nvSpPr>
      <dsp:spPr>
        <a:xfrm>
          <a:off x="7508410" y="2320447"/>
          <a:ext cx="1548845" cy="670917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</a:t>
          </a:r>
          <a:r>
            <a:rPr lang="pl-PL" sz="1100" b="1" kern="1200" dirty="0" err="1">
              <a:latin typeface="Arial" pitchFamily="34" charset="0"/>
              <a:cs typeface="Arial" pitchFamily="34" charset="0"/>
            </a:rPr>
            <a:t>ZGKiM</a:t>
          </a:r>
          <a:endParaRPr lang="pl-PL" sz="1100" b="1" kern="1200" dirty="0">
            <a:latin typeface="Arial" pitchFamily="34" charset="0"/>
            <a:cs typeface="Arial" pitchFamily="34" charset="0"/>
          </a:endParaRPr>
        </a:p>
      </dsp:txBody>
      <dsp:txXfrm>
        <a:off x="7508410" y="2320447"/>
        <a:ext cx="1548845" cy="670917"/>
      </dsp:txXfrm>
    </dsp:sp>
    <dsp:sp modelId="{6AAE8A8B-FD5E-4E78-AC77-7F7349866D18}">
      <dsp:nvSpPr>
        <dsp:cNvPr id="0" name=""/>
        <dsp:cNvSpPr/>
      </dsp:nvSpPr>
      <dsp:spPr>
        <a:xfrm rot="1016507">
          <a:off x="4725731" y="3090126"/>
          <a:ext cx="2996697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996697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 dirty="0"/>
        </a:p>
      </dsp:txBody>
      <dsp:txXfrm rot="1016507">
        <a:off x="6149162" y="3022811"/>
        <a:ext cx="149834" cy="149834"/>
      </dsp:txXfrm>
    </dsp:sp>
    <dsp:sp modelId="{A22D82EB-A914-4AD4-82DF-311BCF58201E}">
      <dsp:nvSpPr>
        <dsp:cNvPr id="0" name=""/>
        <dsp:cNvSpPr/>
      </dsp:nvSpPr>
      <dsp:spPr>
        <a:xfrm>
          <a:off x="7514699" y="3400564"/>
          <a:ext cx="1517383" cy="642851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     MPEC</a:t>
          </a:r>
        </a:p>
      </dsp:txBody>
      <dsp:txXfrm>
        <a:off x="7514699" y="3400564"/>
        <a:ext cx="1517383" cy="642851"/>
      </dsp:txXfrm>
    </dsp:sp>
    <dsp:sp modelId="{5B9D8040-2606-45EB-9844-AD6CA36EB36E}">
      <dsp:nvSpPr>
        <dsp:cNvPr id="0" name=""/>
        <dsp:cNvSpPr/>
      </dsp:nvSpPr>
      <dsp:spPr>
        <a:xfrm rot="2181452">
          <a:off x="4528936" y="3525055"/>
          <a:ext cx="2624842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624842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2181452">
        <a:off x="5775737" y="3467037"/>
        <a:ext cx="131242" cy="131242"/>
      </dsp:txXfrm>
    </dsp:sp>
    <dsp:sp modelId="{F765D915-EE8F-4A1F-9B69-4D005658D601}">
      <dsp:nvSpPr>
        <dsp:cNvPr id="0" name=""/>
        <dsp:cNvSpPr/>
      </dsp:nvSpPr>
      <dsp:spPr>
        <a:xfrm>
          <a:off x="6503446" y="4264657"/>
          <a:ext cx="1587710" cy="679501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MZK</a:t>
          </a:r>
        </a:p>
      </dsp:txBody>
      <dsp:txXfrm>
        <a:off x="6503446" y="4264657"/>
        <a:ext cx="1587710" cy="679501"/>
      </dsp:txXfrm>
    </dsp:sp>
    <dsp:sp modelId="{5DD748B0-F3DC-43C7-9D10-AAD1A2811E7B}">
      <dsp:nvSpPr>
        <dsp:cNvPr id="0" name=""/>
        <dsp:cNvSpPr/>
      </dsp:nvSpPr>
      <dsp:spPr>
        <a:xfrm rot="4522184">
          <a:off x="4137285" y="3821956"/>
          <a:ext cx="1498106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1498106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4522184">
        <a:off x="4848885" y="3792105"/>
        <a:ext cx="74905" cy="74905"/>
      </dsp:txXfrm>
    </dsp:sp>
    <dsp:sp modelId="{0A999D95-FC67-456F-BF1D-C1536DC2D0F2}">
      <dsp:nvSpPr>
        <dsp:cNvPr id="0" name=""/>
        <dsp:cNvSpPr/>
      </dsp:nvSpPr>
      <dsp:spPr>
        <a:xfrm>
          <a:off x="4271210" y="4552698"/>
          <a:ext cx="1783676" cy="673745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KTBS </a:t>
          </a:r>
        </a:p>
      </dsp:txBody>
      <dsp:txXfrm>
        <a:off x="4271210" y="4552698"/>
        <a:ext cx="1783676" cy="673745"/>
      </dsp:txXfrm>
    </dsp:sp>
    <dsp:sp modelId="{3EAD120C-1436-433B-A4C9-062C480892B4}">
      <dsp:nvSpPr>
        <dsp:cNvPr id="0" name=""/>
        <dsp:cNvSpPr/>
      </dsp:nvSpPr>
      <dsp:spPr>
        <a:xfrm rot="7483122">
          <a:off x="2864933" y="3660145"/>
          <a:ext cx="1905509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1905509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7483122">
        <a:off x="3770051" y="3620109"/>
        <a:ext cx="95275" cy="95275"/>
      </dsp:txXfrm>
    </dsp:sp>
    <dsp:sp modelId="{ED41D0B0-F9A9-46A0-8434-F7261FB24FF3}">
      <dsp:nvSpPr>
        <dsp:cNvPr id="0" name=""/>
        <dsp:cNvSpPr/>
      </dsp:nvSpPr>
      <dsp:spPr>
        <a:xfrm>
          <a:off x="2182982" y="4439164"/>
          <a:ext cx="1732119" cy="675753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MOPS</a:t>
          </a:r>
        </a:p>
      </dsp:txBody>
      <dsp:txXfrm>
        <a:off x="2182982" y="4439164"/>
        <a:ext cx="1732119" cy="675753"/>
      </dsp:txXfrm>
    </dsp:sp>
    <dsp:sp modelId="{00D4F614-7B79-496B-BE6D-1731D0656982}">
      <dsp:nvSpPr>
        <dsp:cNvPr id="0" name=""/>
        <dsp:cNvSpPr/>
      </dsp:nvSpPr>
      <dsp:spPr>
        <a:xfrm rot="10058013">
          <a:off x="1539463" y="2937098"/>
          <a:ext cx="2828387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828387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0058013">
        <a:off x="2882947" y="2873990"/>
        <a:ext cx="141419" cy="141419"/>
      </dsp:txXfrm>
    </dsp:sp>
    <dsp:sp modelId="{F8F064C5-6ADD-4047-B7E8-3E062B1160F0}">
      <dsp:nvSpPr>
        <dsp:cNvPr id="0" name=""/>
        <dsp:cNvSpPr/>
      </dsp:nvSpPr>
      <dsp:spPr>
        <a:xfrm>
          <a:off x="13506" y="3070677"/>
          <a:ext cx="1658228" cy="673737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 Ośrodki 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Sportu</a:t>
          </a:r>
        </a:p>
      </dsp:txBody>
      <dsp:txXfrm>
        <a:off x="13506" y="3070677"/>
        <a:ext cx="1658228" cy="673737"/>
      </dsp:txXfrm>
    </dsp:sp>
    <dsp:sp modelId="{E0376392-60E2-4178-AF1B-341710F1B938}">
      <dsp:nvSpPr>
        <dsp:cNvPr id="0" name=""/>
        <dsp:cNvSpPr/>
      </dsp:nvSpPr>
      <dsp:spPr>
        <a:xfrm rot="10997317">
          <a:off x="1679437" y="2494834"/>
          <a:ext cx="2657122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657122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0997317">
        <a:off x="2941570" y="2436009"/>
        <a:ext cx="132856" cy="132856"/>
      </dsp:txXfrm>
    </dsp:sp>
    <dsp:sp modelId="{1D095A20-2D82-404C-AD9B-AB81FC05A497}">
      <dsp:nvSpPr>
        <dsp:cNvPr id="0" name=""/>
        <dsp:cNvSpPr/>
      </dsp:nvSpPr>
      <dsp:spPr>
        <a:xfrm>
          <a:off x="0" y="2018573"/>
          <a:ext cx="1689215" cy="719109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  Ośrodki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Kultury</a:t>
          </a:r>
        </a:p>
      </dsp:txBody>
      <dsp:txXfrm>
        <a:off x="0" y="2018573"/>
        <a:ext cx="1689215" cy="719109"/>
      </dsp:txXfrm>
    </dsp:sp>
    <dsp:sp modelId="{D054EE72-A99B-433D-AD73-26F64F61B0CE}">
      <dsp:nvSpPr>
        <dsp:cNvPr id="0" name=""/>
        <dsp:cNvSpPr/>
      </dsp:nvSpPr>
      <dsp:spPr>
        <a:xfrm rot="11847780">
          <a:off x="1433120" y="2066845"/>
          <a:ext cx="2971138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971138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1847780">
        <a:off x="2844411" y="2000169"/>
        <a:ext cx="148556" cy="148556"/>
      </dsp:txXfrm>
    </dsp:sp>
    <dsp:sp modelId="{90D0A5A2-B2AD-4434-A8DE-48FD57D9838C}">
      <dsp:nvSpPr>
        <dsp:cNvPr id="0" name=""/>
        <dsp:cNvSpPr/>
      </dsp:nvSpPr>
      <dsp:spPr>
        <a:xfrm>
          <a:off x="0" y="1080124"/>
          <a:ext cx="1677757" cy="680076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Wodociągi</a:t>
          </a:r>
        </a:p>
      </dsp:txBody>
      <dsp:txXfrm>
        <a:off x="0" y="1080124"/>
        <a:ext cx="1677757" cy="680076"/>
      </dsp:txXfrm>
    </dsp:sp>
    <dsp:sp modelId="{BD3BFDFB-3008-4895-B63D-1E3858EBBACC}">
      <dsp:nvSpPr>
        <dsp:cNvPr id="0" name=""/>
        <dsp:cNvSpPr/>
      </dsp:nvSpPr>
      <dsp:spPr>
        <a:xfrm rot="12903565">
          <a:off x="1852134" y="1642234"/>
          <a:ext cx="2737588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737588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12903565">
        <a:off x="3152488" y="1581397"/>
        <a:ext cx="136879" cy="136879"/>
      </dsp:txXfrm>
    </dsp:sp>
    <dsp:sp modelId="{F006F34E-C58F-4093-9185-0329B977FF98}">
      <dsp:nvSpPr>
        <dsp:cNvPr id="0" name=""/>
        <dsp:cNvSpPr/>
      </dsp:nvSpPr>
      <dsp:spPr>
        <a:xfrm>
          <a:off x="691068" y="232220"/>
          <a:ext cx="1966023" cy="664218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	</a:t>
          </a:r>
        </a:p>
      </dsp:txBody>
      <dsp:txXfrm>
        <a:off x="691068" y="232220"/>
        <a:ext cx="1966023" cy="664218"/>
      </dsp:txXfrm>
    </dsp:sp>
    <dsp:sp modelId="{D94B0748-07CA-42AF-8EC7-2F9DCC4ED979}">
      <dsp:nvSpPr>
        <dsp:cNvPr id="0" name=""/>
        <dsp:cNvSpPr/>
      </dsp:nvSpPr>
      <dsp:spPr>
        <a:xfrm rot="20788925">
          <a:off x="4750752" y="2187468"/>
          <a:ext cx="2925406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2925406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20788925">
        <a:off x="6140320" y="2121935"/>
        <a:ext cx="146270" cy="146270"/>
      </dsp:txXfrm>
    </dsp:sp>
    <dsp:sp modelId="{BBBFFB87-96A8-4EC3-9613-29EEF507E41F}">
      <dsp:nvSpPr>
        <dsp:cNvPr id="0" name=""/>
        <dsp:cNvSpPr/>
      </dsp:nvSpPr>
      <dsp:spPr>
        <a:xfrm>
          <a:off x="7557521" y="1384344"/>
          <a:ext cx="1387022" cy="641747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          RSO</a:t>
          </a:r>
        </a:p>
      </dsp:txBody>
      <dsp:txXfrm>
        <a:off x="7557521" y="1384344"/>
        <a:ext cx="1387022" cy="641747"/>
      </dsp:txXfrm>
    </dsp:sp>
    <dsp:sp modelId="{31F04C02-6702-4F00-8B4F-95C8E3A73CEB}">
      <dsp:nvSpPr>
        <dsp:cNvPr id="0" name=""/>
        <dsp:cNvSpPr/>
      </dsp:nvSpPr>
      <dsp:spPr>
        <a:xfrm rot="9187131">
          <a:off x="1259192" y="3434129"/>
          <a:ext cx="3254728" cy="15205"/>
        </a:xfrm>
        <a:custGeom>
          <a:avLst/>
          <a:gdLst/>
          <a:ahLst/>
          <a:cxnLst/>
          <a:rect l="0" t="0" r="0" b="0"/>
          <a:pathLst>
            <a:path>
              <a:moveTo>
                <a:pt x="0" y="7602"/>
              </a:moveTo>
              <a:lnTo>
                <a:pt x="3254728" y="7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9187131">
        <a:off x="2805189" y="3360363"/>
        <a:ext cx="162736" cy="162736"/>
      </dsp:txXfrm>
    </dsp:sp>
    <dsp:sp modelId="{A9C341E3-0EAF-4DEF-ACD5-D1BAE7FE8C3D}">
      <dsp:nvSpPr>
        <dsp:cNvPr id="0" name=""/>
        <dsp:cNvSpPr/>
      </dsp:nvSpPr>
      <dsp:spPr>
        <a:xfrm>
          <a:off x="53510" y="4106809"/>
          <a:ext cx="1712966" cy="673745"/>
        </a:xfrm>
        <a:prstGeom prst="hexagon">
          <a:avLst/>
        </a:prstGeom>
        <a:solidFill>
          <a:schemeClr val="accent1">
            <a:lumMod val="50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Szkoły</a:t>
          </a:r>
        </a:p>
      </dsp:txBody>
      <dsp:txXfrm>
        <a:off x="53510" y="4106809"/>
        <a:ext cx="1712966" cy="67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904D-4656-4DC6-A158-A19622641F88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4352-64CB-4606-B864-0B1409198B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7502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40FBD-56E9-41C4-8AC2-7AD972BE626E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744538"/>
            <a:ext cx="5680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8AE3-0B72-410B-B891-78D9562B23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80407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8025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8436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8800" y="744538"/>
            <a:ext cx="56800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8AE3-0B72-410B-B891-78D9562B2317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53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3074" y="2125002"/>
            <a:ext cx="8874840" cy="146628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4470-FB38-4501-B8D1-66957DA83461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2862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1AA-131D-4819-8644-86083AC120A2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296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569716" y="273939"/>
            <a:ext cx="2349222" cy="58366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22050" y="273939"/>
            <a:ext cx="6873650" cy="58366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651C-0BF0-4B4E-992D-10835EE3EB3A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028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E1FB-DFF8-4AEA-A251-4E16B2A712F6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75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4766" y="4395680"/>
            <a:ext cx="8874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4766" y="2899313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D4B8-AE8C-43AD-B7EE-6E3A981C6344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2209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22050" y="1596127"/>
            <a:ext cx="46114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07502" y="1596127"/>
            <a:ext cx="46114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2EA-1F82-47FC-9561-766BB137E608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43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6CEA-7C55-476E-81B3-D505F9F2144A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53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F63-36FA-429C-B7CD-EA851536402C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6764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1B76-3BAD-4CCC-A8F6-1CEA738F856D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415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51" y="272356"/>
            <a:ext cx="343501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2051" y="1431447"/>
            <a:ext cx="3435013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41E0-8541-4B2E-A2E4-60CC01C3D60B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033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6507" y="4788378"/>
            <a:ext cx="626459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46507" y="611216"/>
            <a:ext cx="626459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46507" y="5353671"/>
            <a:ext cx="626459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755A-B62C-4CB2-B9CB-EF12D7E57655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08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22051" y="273939"/>
            <a:ext cx="9396889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2051" y="1596127"/>
            <a:ext cx="9396889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22049" y="63401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C5A5-10BF-4A38-84CE-A627A32041EB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7339" y="6340167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896831" y="63401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8D44-F1CE-4779-81C3-8580D5E3DC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0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2052117"/>
            <a:ext cx="10440988" cy="4788421"/>
          </a:xfrm>
          <a:prstGeom prst="rect">
            <a:avLst/>
          </a:prstGeom>
          <a:gradFill flip="none" rotWithShape="1">
            <a:gsLst>
              <a:gs pos="35000">
                <a:schemeClr val="tx2">
                  <a:lumMod val="60000"/>
                  <a:lumOff val="40000"/>
                  <a:alpha val="91000"/>
                </a:schemeClr>
              </a:gs>
              <a:gs pos="69000">
                <a:schemeClr val="accent1">
                  <a:tint val="44500"/>
                  <a:satMod val="160000"/>
                  <a:alpha val="4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Luiza\Desktop\SISMS\KOMUNIKATOR 2\Ikony na www komunikatora\logo_SIS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0" y="5868541"/>
            <a:ext cx="936103" cy="708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95F8BA1C-8D3A-4F3A-BE87-25AC902BB19E}"/>
              </a:ext>
            </a:extLst>
          </p:cNvPr>
          <p:cNvSpPr txBox="1">
            <a:spLocks/>
          </p:cNvSpPr>
          <p:nvPr/>
        </p:nvSpPr>
        <p:spPr>
          <a:xfrm>
            <a:off x="-11952" y="-36115"/>
            <a:ext cx="10452940" cy="2232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Policja BLISKO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mieszkańca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 descr="D:\Pulpit\PROJEKTY DLA GMIN\POLICJA\BANERY\BLISKO_splash_SMARTFON_(XM)_black.png"/>
          <p:cNvPicPr>
            <a:picLocks noChangeAspect="1" noChangeArrowheads="1"/>
          </p:cNvPicPr>
          <p:nvPr/>
        </p:nvPicPr>
        <p:blipFill>
          <a:blip r:embed="rId4" cstate="print"/>
          <a:srcRect b="15742"/>
          <a:stretch>
            <a:fillRect/>
          </a:stretch>
        </p:blipFill>
        <p:spPr bwMode="auto">
          <a:xfrm>
            <a:off x="6372622" y="467941"/>
            <a:ext cx="4608127" cy="6372597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828006" y="2268141"/>
            <a:ext cx="5256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Nowy wymiar komunikacji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Policji z ludnością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620094" y="6300589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BEZPIECZNY SYSTEM POWIADAMIANIA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" y="134311"/>
            <a:ext cx="1728192" cy="1855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7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-12681" y="-36115"/>
            <a:ext cx="10452939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Dlaczego  aplikacja  </a:t>
            </a:r>
            <a:r>
              <a:rPr lang="pl-PL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BLISKO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</p:txBody>
      </p:sp>
      <p:sp>
        <p:nvSpPr>
          <p:cNvPr id="5" name="Prostokąt 4"/>
          <p:cNvSpPr/>
          <p:nvPr/>
        </p:nvSpPr>
        <p:spPr>
          <a:xfrm>
            <a:off x="-13409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7966" y="1908101"/>
            <a:ext cx="9721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BEZ REKLAM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BEZ POBIERANIA DANYCH OD UŻYTKOWNIKÓW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STWORZONY I UTRZYMYWANY 100% W POLSCE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INDYWIDUALNE SERWISY WG POTRZEB NADAWCY 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OBDARZONY ZAUFANIEM PRZEZ SETKI TYSIĘCY UŻYTKOWNIKÓW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 USŁUGA ZGODNA Z WYMAGANIAMI POLSKIEGO  PRAWA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l-PL" sz="3200" b="1" baseline="30000" dirty="0">
                <a:latin typeface="Arial" pitchFamily="34" charset="0"/>
                <a:cs typeface="Arial" pitchFamily="34" charset="0"/>
              </a:rPr>
              <a:t> SPRAWDZONY PRZEZ SETKI INSTYTUCJI ZAUFANIA PUBLICZNEGO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3" descr="D:\Pulpit\PREZENTACJe\HISTORIA SISMS\mapa-pols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774" y="899989"/>
            <a:ext cx="2531310" cy="2351237"/>
          </a:xfrm>
          <a:prstGeom prst="rect">
            <a:avLst/>
          </a:prstGeom>
          <a:noFill/>
        </p:spPr>
      </p:pic>
      <p:pic>
        <p:nvPicPr>
          <p:cNvPr id="7" name="Picture 2" descr="D:\Pulpit\PREZENTACJe\LOGOTYPY\BLISKO-p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806" y="1116013"/>
            <a:ext cx="2159672" cy="168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95F8BA1C-8D3A-4F3A-BE87-25AC902B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52" y="-36115"/>
            <a:ext cx="10452940" cy="7700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Dostawca systemu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132262" y="1476053"/>
            <a:ext cx="633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A0000"/>
              </a:buClr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Wrocławska firma SISMS Sp. z o.o.</a:t>
            </a:r>
          </a:p>
          <a:p>
            <a:pPr>
              <a:buClr>
                <a:srgbClr val="DA0000"/>
              </a:buClr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Specjalista systemów teleinformatycznych </a:t>
            </a:r>
            <a:br>
              <a:rPr lang="pl-PL" sz="2000" b="1" dirty="0"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do masowej komunikacji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Pulpit\LOGO - produkty SISMS\Logo_SIS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2" y="1044005"/>
            <a:ext cx="2304256" cy="151800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204270" y="2700189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l-PL" sz="2000" b="1" dirty="0">
                <a:solidFill>
                  <a:srgbClr val="002060"/>
                </a:solidFill>
              </a:rPr>
              <a:t>SEKTOR RZĄDOWY</a:t>
            </a:r>
            <a:endParaRPr lang="pl-PL" altLang="pl-PL" sz="2000" b="1" dirty="0">
              <a:solidFill>
                <a:srgbClr val="002060"/>
              </a:solidFill>
            </a:endParaRPr>
          </a:p>
          <a:p>
            <a:r>
              <a:rPr lang="pl-PL" altLang="pl-PL" sz="2000" b="1" dirty="0">
                <a:solidFill>
                  <a:srgbClr val="002060"/>
                </a:solidFill>
              </a:rPr>
              <a:t>SEKTOR SAMORZĄDOWY</a:t>
            </a:r>
          </a:p>
          <a:p>
            <a:r>
              <a:rPr lang="pl-PL" altLang="pl-PL" sz="2000" b="1" dirty="0">
                <a:solidFill>
                  <a:srgbClr val="002060"/>
                </a:solidFill>
              </a:rPr>
              <a:t>SŁUŻBY PORZĄDKOWE</a:t>
            </a:r>
          </a:p>
          <a:p>
            <a:r>
              <a:rPr lang="en-US" altLang="pl-PL" sz="2000" b="1" dirty="0">
                <a:solidFill>
                  <a:srgbClr val="002060"/>
                </a:solidFill>
              </a:rPr>
              <a:t>SEKTOR KOLEJOWY</a:t>
            </a:r>
            <a:endParaRPr lang="pl-PL" altLang="pl-PL" sz="2000" b="1" dirty="0">
              <a:solidFill>
                <a:srgbClr val="002060"/>
              </a:solidFill>
            </a:endParaRPr>
          </a:p>
          <a:p>
            <a:r>
              <a:rPr lang="pl-PL" altLang="pl-PL" sz="2000" b="1" dirty="0">
                <a:solidFill>
                  <a:srgbClr val="002060"/>
                </a:solidFill>
              </a:rPr>
              <a:t>INSTYTUCJE POZYTKU PUBLICZNEGO</a:t>
            </a:r>
          </a:p>
        </p:txBody>
      </p:sp>
      <p:pic>
        <p:nvPicPr>
          <p:cNvPr id="12" name="Picture 6" descr="D:\Pulpit\Prezentacja DR SCHNAIDER\znaki klientó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2" y="4716413"/>
            <a:ext cx="9532741" cy="197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56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up\Pulpit\PREZENTACJe\Prezentacja POLICJA w Blisko\Prezentacja POLICJA PODKARPACKA (Rzeszów)\podkarpack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66" y="395933"/>
            <a:ext cx="952500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5608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952" y="-36115"/>
            <a:ext cx="10452940" cy="7700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Aplikacja BLISKO</a:t>
            </a:r>
            <a:endParaRPr lang="pl-PL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3950" y="971997"/>
            <a:ext cx="972108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rgbClr val="DA0000"/>
              </a:buClr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Jedyna w Polsce aplikacja z krajowym zasięgiem, przekazująca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buClr>
                <a:srgbClr val="DA0000"/>
              </a:buClr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użyteczne informacje lokalne na zamówienie użytkownika.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79934" y="2419833"/>
            <a:ext cx="4123714" cy="4168788"/>
            <a:chOff x="179934" y="2419833"/>
            <a:chExt cx="4123714" cy="41687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2182" y="5398359"/>
              <a:ext cx="1589002" cy="413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2182" y="4860429"/>
              <a:ext cx="1465460" cy="40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2182" y="5940549"/>
              <a:ext cx="1891466" cy="40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D:\Pulpit\LOGO - produkty SISMS\QR_kod_NOV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0174" y="3204245"/>
              <a:ext cx="1466772" cy="1466772"/>
            </a:xfrm>
            <a:prstGeom prst="rect">
              <a:avLst/>
            </a:prstGeom>
            <a:noFill/>
          </p:spPr>
        </p:pic>
        <p:pic>
          <p:nvPicPr>
            <p:cNvPr id="4100" name="Picture 4" descr="D:\Pulpit\PROJEKTY DLA GMIN\POLICJA\google-smartpho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934" y="2419833"/>
              <a:ext cx="2122096" cy="4168788"/>
            </a:xfrm>
            <a:prstGeom prst="rect">
              <a:avLst/>
            </a:prstGeom>
            <a:noFill/>
          </p:spPr>
        </p:pic>
      </p:grpSp>
      <p:grpSp>
        <p:nvGrpSpPr>
          <p:cNvPr id="19" name="Grupa 18"/>
          <p:cNvGrpSpPr/>
          <p:nvPr/>
        </p:nvGrpSpPr>
        <p:grpSpPr>
          <a:xfrm>
            <a:off x="4788446" y="2556173"/>
            <a:ext cx="5400600" cy="3801184"/>
            <a:chOff x="4788446" y="2556173"/>
            <a:chExt cx="5400600" cy="3801184"/>
          </a:xfrm>
        </p:grpSpPr>
        <p:sp>
          <p:nvSpPr>
            <p:cNvPr id="17" name="pole tekstowe 16"/>
            <p:cNvSpPr txBox="1"/>
            <p:nvPr/>
          </p:nvSpPr>
          <p:spPr>
            <a:xfrm>
              <a:off x="4788446" y="3564285"/>
              <a:ext cx="5400600" cy="279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DA0000"/>
                </a:buClr>
              </a:pPr>
              <a:r>
                <a:rPr lang="pl-PL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Aplikacja BLISKO należy do ogólnopolskiego systemu SISMS: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A0000"/>
                </a:buClr>
                <a:buFont typeface="Wingdings" pitchFamily="2" charset="2"/>
                <a:buChar char="§"/>
              </a:pP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System działa od 2009 roku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A0000"/>
                </a:buClr>
                <a:buFont typeface="Wingdings" pitchFamily="2" charset="2"/>
                <a:buChar char="§"/>
              </a:pP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Obsługuje </a:t>
              </a:r>
              <a:r>
                <a:rPr lang="pl-PL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526</a:t>
              </a: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JST : Gminy, Miasta, Powiaty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A0000"/>
                </a:buClr>
                <a:buFont typeface="Wingdings" pitchFamily="2" charset="2"/>
                <a:buChar char="§"/>
              </a:pP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Obsługuje: Instytucje i przedsiębiorstwa pożytku </a:t>
              </a:r>
              <a:b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 publicznego m.in. WCZK, Wodociągi, Przedsiębiorstwa </a:t>
              </a:r>
              <a:b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 Komunalne, Instytucje Kulturalne 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DA0000"/>
                </a:buClr>
                <a:buFont typeface="Wingdings" pitchFamily="2" charset="2"/>
                <a:buChar char="§"/>
              </a:pP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Nadawcy ogólnopolscy: Jakość Powietrza, </a:t>
              </a:r>
              <a:b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pl-PL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 Wyłączenia prądu</a:t>
              </a:r>
              <a:endParaRPr lang="pl-PL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 descr="D:\Pulpit\LOGO - produkty SISMS\Logo_SISM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454" y="2556173"/>
              <a:ext cx="1440160" cy="9487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5560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36115"/>
            <a:ext cx="10440988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l-PL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 nadaje w aplikacji BLISKO?</a:t>
            </a:r>
          </a:p>
        </p:txBody>
      </p:sp>
      <p:sp>
        <p:nvSpPr>
          <p:cNvPr id="10" name="Prostokąt 9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6" name="Grupa 25"/>
          <p:cNvGrpSpPr/>
          <p:nvPr/>
        </p:nvGrpSpPr>
        <p:grpSpPr>
          <a:xfrm>
            <a:off x="179934" y="1188021"/>
            <a:ext cx="9772972" cy="5396036"/>
            <a:chOff x="0" y="1340768"/>
            <a:chExt cx="9772972" cy="5396036"/>
          </a:xfrm>
        </p:grpSpPr>
        <p:pic>
          <p:nvPicPr>
            <p:cNvPr id="7" name="Picture 2" descr="D:\Pulpit\120px-Copyright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61512" y="6525344"/>
              <a:ext cx="211460" cy="211460"/>
            </a:xfrm>
            <a:prstGeom prst="rect">
              <a:avLst/>
            </a:prstGeom>
            <a:noFill/>
          </p:spPr>
        </p:pic>
        <p:grpSp>
          <p:nvGrpSpPr>
            <p:cNvPr id="8" name="Grupa 27"/>
            <p:cNvGrpSpPr/>
            <p:nvPr/>
          </p:nvGrpSpPr>
          <p:grpSpPr>
            <a:xfrm>
              <a:off x="0" y="1340768"/>
              <a:ext cx="9489504" cy="5256584"/>
              <a:chOff x="0" y="1340768"/>
              <a:chExt cx="9489504" cy="5256584"/>
            </a:xfrm>
          </p:grpSpPr>
          <p:graphicFrame>
            <p:nvGraphicFramePr>
              <p:cNvPr id="12" name="Diagram 11"/>
              <p:cNvGraphicFramePr/>
              <p:nvPr/>
            </p:nvGraphicFramePr>
            <p:xfrm>
              <a:off x="416496" y="1340768"/>
              <a:ext cx="9073008" cy="5256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4" name="Picture 11" descr="http://maps.gstatic.com/intl/pl_ALL/mapfiles/iw_plus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1361504"/>
                <a:ext cx="9525" cy="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2" descr="http://maps.gstatic.com/intl/pl_ALL/mapfiles/iw_minus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1361504"/>
                <a:ext cx="9525" cy="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" descr="D:\Pulpit\PREZENTACJe\Prezentacja MOBIS\IKONKI\wodociagi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6416"/>
              <a:stretch>
                <a:fillRect/>
              </a:stretch>
            </p:blipFill>
            <p:spPr bwMode="auto">
              <a:xfrm>
                <a:off x="720080" y="2564904"/>
                <a:ext cx="380220" cy="431992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D:\Pulpit\PREZENTACJe\Prezentacja MOBIS\IKONKI\energia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8173"/>
              <a:stretch>
                <a:fillRect/>
              </a:stretch>
            </p:blipFill>
            <p:spPr bwMode="auto">
              <a:xfrm>
                <a:off x="1440160" y="1700808"/>
                <a:ext cx="275321" cy="412726"/>
              </a:xfrm>
              <a:prstGeom prst="rect">
                <a:avLst/>
              </a:prstGeom>
              <a:noFill/>
            </p:spPr>
          </p:pic>
          <p:pic>
            <p:nvPicPr>
              <p:cNvPr id="20" name="Picture 7" descr="D:\Pulpit\PREZENTACJe\Prezentacja MOBIS\IKONKI\bus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50386"/>
              <a:stretch>
                <a:fillRect/>
              </a:stretch>
            </p:blipFill>
            <p:spPr bwMode="auto">
              <a:xfrm>
                <a:off x="7257256" y="5805264"/>
                <a:ext cx="620524" cy="320038"/>
              </a:xfrm>
              <a:prstGeom prst="rect">
                <a:avLst/>
              </a:prstGeom>
              <a:noFill/>
            </p:spPr>
          </p:pic>
          <p:pic>
            <p:nvPicPr>
              <p:cNvPr id="21" name="Picture 8" descr="D:\Pulpit\PREZENTACJe\Prezentacja MOBIS\IKONKI\rso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51431"/>
              <a:stretch>
                <a:fillRect/>
              </a:stretch>
            </p:blipFill>
            <p:spPr bwMode="auto">
              <a:xfrm rot="3600000">
                <a:off x="8111350" y="2890896"/>
                <a:ext cx="432048" cy="308456"/>
              </a:xfrm>
              <a:prstGeom prst="rect">
                <a:avLst/>
              </a:prstGeom>
              <a:noFill/>
            </p:spPr>
          </p:pic>
          <p:pic>
            <p:nvPicPr>
              <p:cNvPr id="22" name="Picture 9" descr="D:\Pulpit\PREZENTACJe\Prezentacja MOBIS\IKONKI\sport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51058"/>
              <a:stretch>
                <a:fillRect/>
              </a:stretch>
            </p:blipFill>
            <p:spPr bwMode="auto">
              <a:xfrm rot="855923" flipH="1">
                <a:off x="753185" y="4576640"/>
                <a:ext cx="590898" cy="342635"/>
              </a:xfrm>
              <a:prstGeom prst="rect">
                <a:avLst/>
              </a:prstGeom>
              <a:noFill/>
            </p:spPr>
          </p:pic>
          <p:pic>
            <p:nvPicPr>
              <p:cNvPr id="23" name="Picture 10" descr="D:\Pulpit\PREZENTACJe\Prezentacja MOBIS\IKONKI\muzeum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50119"/>
              <a:stretch>
                <a:fillRect/>
              </a:stretch>
            </p:blipFill>
            <p:spPr bwMode="auto">
              <a:xfrm>
                <a:off x="3528392" y="1412776"/>
                <a:ext cx="432048" cy="434665"/>
              </a:xfrm>
              <a:prstGeom prst="rect">
                <a:avLst/>
              </a:prstGeom>
              <a:noFill/>
            </p:spPr>
          </p:pic>
          <p:pic>
            <p:nvPicPr>
              <p:cNvPr id="24" name="Picture 11" descr="D:\Pulpit\PREZENTACJe\Prezentacja MOBIS\IKONKI\maska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49770"/>
              <a:stretch>
                <a:fillRect/>
              </a:stretch>
            </p:blipFill>
            <p:spPr bwMode="auto">
              <a:xfrm>
                <a:off x="576064" y="3573016"/>
                <a:ext cx="535802" cy="301899"/>
              </a:xfrm>
              <a:prstGeom prst="rect">
                <a:avLst/>
              </a:prstGeom>
              <a:noFill/>
            </p:spPr>
          </p:pic>
          <p:pic>
            <p:nvPicPr>
              <p:cNvPr id="26" name="Picture 13" descr="D:\Pulpit\PREZENTACJe\Prezentacja MOBIS\IKONKI\pomoc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58633"/>
              <a:stretch>
                <a:fillRect/>
              </a:stretch>
            </p:blipFill>
            <p:spPr bwMode="auto">
              <a:xfrm rot="1506221">
                <a:off x="3028014" y="5852971"/>
                <a:ext cx="320207" cy="428080"/>
              </a:xfrm>
              <a:prstGeom prst="rect">
                <a:avLst/>
              </a:prstGeom>
              <a:noFill/>
            </p:spPr>
          </p:pic>
          <p:pic>
            <p:nvPicPr>
              <p:cNvPr id="27" name="Picture 14" descr="D:\Pulpit\PREZENTACJe\Prezentacja MOBIS\IKONKI\smieci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53291"/>
              <a:stretch>
                <a:fillRect/>
              </a:stretch>
            </p:blipFill>
            <p:spPr bwMode="auto">
              <a:xfrm>
                <a:off x="8265368" y="3789040"/>
                <a:ext cx="297293" cy="36003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4" name="Picture 2" descr="D:\Pulpit\PREZENTACJe\Prezentacja MOBIS\IKONKI\szkola.png"/>
          <p:cNvPicPr>
            <a:picLocks noChangeAspect="1" noChangeArrowheads="1"/>
          </p:cNvPicPr>
          <p:nvPr/>
        </p:nvPicPr>
        <p:blipFill>
          <a:blip r:embed="rId20" cstate="print"/>
          <a:srcRect l="48790" r="-9777"/>
          <a:stretch>
            <a:fillRect/>
          </a:stretch>
        </p:blipFill>
        <p:spPr bwMode="auto">
          <a:xfrm>
            <a:off x="828006" y="5436493"/>
            <a:ext cx="576064" cy="345600"/>
          </a:xfrm>
          <a:prstGeom prst="rect">
            <a:avLst/>
          </a:prstGeom>
          <a:noFill/>
        </p:spPr>
      </p:pic>
      <p:sp>
        <p:nvSpPr>
          <p:cNvPr id="45" name="pole tekstowe 44"/>
          <p:cNvSpPr txBox="1"/>
          <p:nvPr/>
        </p:nvSpPr>
        <p:spPr>
          <a:xfrm>
            <a:off x="2124150" y="162006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pl-PL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Energetyka</a:t>
            </a:r>
            <a:endParaRPr lang="pl-PL" sz="1600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6372622" y="140404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pl-PL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Policja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1031" name="Picture 7" descr="D:\Pulpit\PREZENTACJe\Prezentacja POLICJA w Blisko\ZK-17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66275" y="1548060"/>
            <a:ext cx="522571" cy="468000"/>
          </a:xfrm>
          <a:prstGeom prst="rect">
            <a:avLst/>
          </a:prstGeom>
          <a:noFill/>
        </p:spPr>
      </p:pic>
      <p:pic>
        <p:nvPicPr>
          <p:cNvPr id="1032" name="Picture 8" descr="D:\Pulpit\PREZENTACJe\Prezentacja POLICJA w Blisko\policja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0574" y="1248674"/>
            <a:ext cx="504056" cy="515411"/>
          </a:xfrm>
          <a:prstGeom prst="rect">
            <a:avLst/>
          </a:prstGeom>
          <a:noFill/>
        </p:spPr>
      </p:pic>
      <p:pic>
        <p:nvPicPr>
          <p:cNvPr id="2050" name="Picture 2" descr="D:\Pulpit\domek-01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92502" y="5796533"/>
            <a:ext cx="506413" cy="512762"/>
          </a:xfrm>
          <a:prstGeom prst="rect">
            <a:avLst/>
          </a:prstGeom>
          <a:noFill/>
        </p:spPr>
      </p:pic>
      <p:pic>
        <p:nvPicPr>
          <p:cNvPr id="29" name="Picture 2" descr="D:\Pulpit\domek-01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4470" y="5796533"/>
            <a:ext cx="364181" cy="368746"/>
          </a:xfrm>
          <a:prstGeom prst="rect">
            <a:avLst/>
          </a:prstGeom>
          <a:noFill/>
        </p:spPr>
      </p:pic>
      <p:pic>
        <p:nvPicPr>
          <p:cNvPr id="2053" name="Picture 5" descr="D:\Pulpit\domek-3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16838" y="4644405"/>
            <a:ext cx="470344" cy="438770"/>
          </a:xfrm>
          <a:prstGeom prst="rect">
            <a:avLst/>
          </a:prstGeom>
          <a:noFill/>
        </p:spPr>
      </p:pic>
      <p:pic>
        <p:nvPicPr>
          <p:cNvPr id="4099" name="Picture 3" descr="D:\Pulpit\PROJEKTY DLA GMIN\POLICJA\policja-9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96358" y="1980109"/>
            <a:ext cx="1820268" cy="3578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74" y="828538"/>
            <a:ext cx="9585800" cy="6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-36115"/>
            <a:ext cx="10440988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l-PL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Jakie wiadomości dostarcza BLISKO?</a:t>
            </a:r>
          </a:p>
        </p:txBody>
      </p:sp>
      <p:sp>
        <p:nvSpPr>
          <p:cNvPr id="10" name="Prostokąt 9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74" name="Picture 2" descr="D:\Pulpit\PROJEKTY DLA GMIN\POLICJA\policja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334" y="827980"/>
            <a:ext cx="2952328" cy="579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backup\Pulpit\PREZENTACJe\Prezentacja POLICJA w Blisko\mapy - województwa\podkarpack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222" y="827981"/>
            <a:ext cx="6359743" cy="5940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952" y="-36115"/>
            <a:ext cx="10452940" cy="7700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Ogólnopolska aplikacja – lokalne nadawanie</a:t>
            </a:r>
            <a:endParaRPr lang="pl-PL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81" name="Picture 9" descr="D:\Pulpit\PROJEKTY DLA GMIN\POLICJA\KGP_logo_480x3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196" y="2988221"/>
            <a:ext cx="724482" cy="71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D:\Pulpit\PREZENTACJe\LOGOTYPY\BLISKO-p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772" y="971998"/>
            <a:ext cx="1620266" cy="1267048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1044005"/>
            <a:ext cx="1394387" cy="1109214"/>
          </a:xfrm>
          <a:prstGeom prst="rect">
            <a:avLst/>
          </a:prstGeom>
        </p:spPr>
      </p:pic>
      <p:pic>
        <p:nvPicPr>
          <p:cNvPr id="1026" name="Picture 2" descr="D:\backup\Pulpit\PREZENTACJe\Prezentacja POLICJA w Blisko\Prezentacja POLICJA PODKARPACKA (Rzeszów)\grafiki do prezentacji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942" y="2160538"/>
            <a:ext cx="2380814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60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952" y="-36115"/>
            <a:ext cx="10452940" cy="7700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Policja  </a:t>
            </a:r>
            <a:r>
              <a:rPr lang="pl-PL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Podkarpacka </a:t>
            </a:r>
            <a:r>
              <a:rPr lang="pl-PL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  </a:t>
            </a:r>
            <a:r>
              <a:rPr lang="pl-PL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BLISKO</a:t>
            </a:r>
            <a:endParaRPr lang="pl-PL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13412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860454" y="136804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Nasze serwisy informacyjne w BLISKO: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356398" y="1336683"/>
            <a:ext cx="5328592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716438" y="2195547"/>
            <a:ext cx="64087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DA0000"/>
              </a:buClr>
            </a:pPr>
            <a:endParaRPr lang="pl-PL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Aft>
                <a:spcPts val="1200"/>
              </a:spcAft>
              <a:buClr>
                <a:srgbClr val="DA0000"/>
              </a:buClr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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INFORMACJE OGÓLNE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A0000"/>
              </a:buClr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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OSTRZEŻENIA</a:t>
            </a:r>
            <a:endParaRPr lang="pl-PL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DA0000"/>
              </a:buClr>
            </a:pP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pl-PL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A0000"/>
              </a:buClr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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UTRUDNIENIA NA DROGACH</a:t>
            </a:r>
            <a:endParaRPr lang="pl-PL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DA0000"/>
              </a:buClr>
            </a:pP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pl-PL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A0000"/>
              </a:buClr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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ZAGINIENI / POSZUKIWANI</a:t>
            </a:r>
            <a:endParaRPr lang="pl-PL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DA0000"/>
              </a:buClr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860454" y="136804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Nasze serwisy informacyjne w BLISKO:</a:t>
            </a:r>
            <a:endParaRPr lang="pl-PL" dirty="0"/>
          </a:p>
        </p:txBody>
      </p:sp>
      <p:pic>
        <p:nvPicPr>
          <p:cNvPr id="9" name="Picture 3" descr="D:\backup\Pulpit\PREZENTACJe\Prezentacja POLICJA w Blisko\telefon-w-rece.png"/>
          <p:cNvPicPr>
            <a:picLocks noChangeAspect="1" noChangeArrowheads="1"/>
          </p:cNvPicPr>
          <p:nvPr/>
        </p:nvPicPr>
        <p:blipFill>
          <a:blip r:embed="rId3" cstate="print"/>
          <a:srcRect b="13492"/>
          <a:stretch>
            <a:fillRect/>
          </a:stretch>
        </p:blipFill>
        <p:spPr bwMode="auto">
          <a:xfrm>
            <a:off x="179934" y="611957"/>
            <a:ext cx="5024409" cy="622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60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up\Pulpit\PREZENTACJe\Prezentacja POLICJA w Blisko\Prezentacja POLICJA OPOLSKA w BLISKO\Grafiki do prezentacj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219" y="1188021"/>
            <a:ext cx="2380814" cy="4680000"/>
          </a:xfrm>
          <a:prstGeom prst="rect">
            <a:avLst/>
          </a:prstGeom>
          <a:noFill/>
        </p:spPr>
      </p:pic>
      <p:pic>
        <p:nvPicPr>
          <p:cNvPr id="2054" name="Picture 6" descr="D:\Pulpit\PROJEKTY DLA GMIN\POLICJA\policja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42" y="1188021"/>
            <a:ext cx="2380814" cy="4680000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-12681" y="-36115"/>
            <a:ext cx="10452939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Jak to działa?</a:t>
            </a:r>
            <a:r>
              <a:rPr kumimoji="0" lang="pl-PL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(1)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3409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958" y="586854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Wybór lokalizacji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436518" y="58685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Wybór serwisów nadawcy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996630" y="586854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Wybór nadawcy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8028806" y="586854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Tablica wybranych nadawców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4356398" y="2268141"/>
            <a:ext cx="144016" cy="288032"/>
          </a:xfrm>
          <a:prstGeom prst="straightConnector1">
            <a:avLst/>
          </a:prstGeom>
          <a:ln w="57150">
            <a:solidFill>
              <a:srgbClr val="F52FCF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backup\Pulpit\PREZENTACJe\Prezentacja POLICJA w Blisko\Prezentacja POLICJA OPOLSKA w BLISKO - Kopia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502" y="1188021"/>
            <a:ext cx="2380814" cy="4680000"/>
          </a:xfrm>
          <a:prstGeom prst="rect">
            <a:avLst/>
          </a:prstGeom>
          <a:noFill/>
        </p:spPr>
      </p:pic>
      <p:pic>
        <p:nvPicPr>
          <p:cNvPr id="2050" name="Picture 2" descr="D:\backup\Pulpit\PREZENTACJe\Prezentacja POLICJA w Blisko\Prezentacja POLICJA PODKARPACKA (Rzeszów)\grafiki do prezentacji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782" y="1188021"/>
            <a:ext cx="238081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-12681" y="-36115"/>
            <a:ext cx="10452939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pl-PL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 to działa?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3409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148" name="Picture 4" descr="D:\Pulpit\Prezentacja SISMS 2017 - Pakiet premium\telefon_blisko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68" y="1548581"/>
            <a:ext cx="2522462" cy="46800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988246" y="1908101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itchFamily="34" charset="0"/>
                <a:cs typeface="Arial" pitchFamily="34" charset="0"/>
              </a:rPr>
              <a:t>BLISKO  umożliwia użytkownikowi wskazanie wielu lokalizacji</a:t>
            </a:r>
          </a:p>
          <a:p>
            <a:endParaRPr lang="pl-PL" sz="1400" dirty="0"/>
          </a:p>
        </p:txBody>
      </p:sp>
      <p:pic>
        <p:nvPicPr>
          <p:cNvPr id="1026" name="Picture 2" descr="D:\Pulpit\PREZENTACJe\Prezentacja POLICJA w Blisko\mapa_pas_miasta_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78" y="2267741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 descr="D:\Pulpit\PREZENTACJe\Prezentacja POLICJA w Blisko\pinez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622" y="3708301"/>
            <a:ext cx="360040" cy="644662"/>
          </a:xfrm>
          <a:prstGeom prst="rect">
            <a:avLst/>
          </a:prstGeom>
          <a:noFill/>
        </p:spPr>
      </p:pic>
      <p:pic>
        <p:nvPicPr>
          <p:cNvPr id="11" name="Picture 3" descr="D:\Pulpit\PREZENTACJe\Prezentacja POLICJA w Blisko\pinez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678" y="2916213"/>
            <a:ext cx="360040" cy="644662"/>
          </a:xfrm>
          <a:prstGeom prst="rect">
            <a:avLst/>
          </a:prstGeom>
          <a:noFill/>
        </p:spPr>
      </p:pic>
      <p:pic>
        <p:nvPicPr>
          <p:cNvPr id="12" name="Picture 3" descr="D:\Pulpit\PREZENTACJe\Prezentacja POLICJA w Blisko\pinez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726" y="3132237"/>
            <a:ext cx="360040" cy="64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up\Pulpit\PREZENTACJe\Prezentacja POLICJA w Blisko\Prezentacja POLICJA ŚWIĘTOKRZYSKA\grafiki do prezentacji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26" y="1260029"/>
            <a:ext cx="2673838" cy="52560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7668766" y="2556173"/>
            <a:ext cx="72008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748886" y="2556173"/>
            <a:ext cx="144016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4430" y="1764085"/>
            <a:ext cx="6192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A0000"/>
              </a:buClr>
              <a:buFont typeface="Wingdings" pitchFamily="2" charset="2"/>
              <a:buChar char="§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Załączanie wielu plików w jednej wiadomości:</a:t>
            </a:r>
          </a:p>
          <a:p>
            <a:pPr lvl="1">
              <a:buClr>
                <a:srgbClr val="DA0000"/>
              </a:buClr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▪ zdjęcia ▪  video ▪  audio ▪ PDF ▪  ankieta</a:t>
            </a:r>
            <a:br>
              <a:rPr lang="pl-PL" sz="1600" b="1" dirty="0">
                <a:latin typeface="Arial" pitchFamily="34" charset="0"/>
                <a:cs typeface="Arial" pitchFamily="34" charset="0"/>
              </a:rPr>
            </a:b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A0000"/>
              </a:buClr>
              <a:buFont typeface="Wingdings" pitchFamily="2" charset="2"/>
              <a:buChar char="§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Oznakowanie wiadomości jako </a:t>
            </a:r>
            <a:r>
              <a:rPr lang="pl-PL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lub 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OSTRZEŻENIE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A0000"/>
              </a:buClr>
              <a:buFont typeface="Wingdings" pitchFamily="2" charset="2"/>
              <a:buChar char="§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Nadawanie wiadomości na wskazany obszar/adres 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   (z dokładnością do numeru nieruchomości)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A0000"/>
              </a:buClr>
              <a:buFont typeface="Wingdings" pitchFamily="2" charset="2"/>
              <a:buChar char="§"/>
            </a:pPr>
            <a:r>
              <a:rPr lang="pl-PL" sz="1600" dirty="0"/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Oznaczenie miejsca zdarzenia na mapie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endParaRPr lang="pl-PL" sz="1600" dirty="0"/>
          </a:p>
          <a:p>
            <a:pPr>
              <a:buClr>
                <a:srgbClr val="DA0000"/>
              </a:buClr>
              <a:buFont typeface="Wingdings" pitchFamily="2" charset="2"/>
              <a:buChar char="§"/>
            </a:pPr>
            <a:endParaRPr lang="pl-PL" sz="1600" dirty="0"/>
          </a:p>
          <a:p>
            <a:pPr>
              <a:buClr>
                <a:srgbClr val="DA0000"/>
              </a:buClr>
              <a:buFont typeface="Wingdings" pitchFamily="2" charset="2"/>
              <a:buChar char="§"/>
            </a:pPr>
            <a:endParaRPr lang="pl-PL" sz="1600" dirty="0"/>
          </a:p>
          <a:p>
            <a:pPr>
              <a:buFontTx/>
              <a:buChar char="-"/>
            </a:pP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-12681" y="-36115"/>
            <a:ext cx="10452939" cy="7700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Multimedialne wiadomości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-13409" y="683965"/>
            <a:ext cx="104544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54" y="4788421"/>
            <a:ext cx="2400275" cy="15498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3" name="Picture 9" descr="D:\Pulpit\DIN_4844-2_D-P000.svg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590" y="5004444"/>
            <a:ext cx="482829" cy="8548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Prostokąt 20"/>
          <p:cNvSpPr/>
          <p:nvPr/>
        </p:nvSpPr>
        <p:spPr>
          <a:xfrm>
            <a:off x="-72008" y="2052117"/>
            <a:ext cx="1980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/>
            </a:r>
            <a:br>
              <a:rPr lang="pl-PL" dirty="0"/>
            </a:br>
            <a:r>
              <a:rPr lang="pl-PL" dirty="0"/>
              <a:t>Aplikacja powiadamia </a:t>
            </a:r>
            <a:br>
              <a:rPr lang="pl-PL" dirty="0"/>
            </a:br>
            <a:r>
              <a:rPr lang="pl-PL" dirty="0"/>
              <a:t>o wiadomości </a:t>
            </a:r>
            <a:br>
              <a:rPr lang="pl-PL" dirty="0"/>
            </a:br>
            <a:r>
              <a:rPr lang="pl-PL" dirty="0"/>
              <a:t>tak samo, jak SMS</a:t>
            </a:r>
          </a:p>
        </p:txBody>
      </p:sp>
      <p:sp>
        <p:nvSpPr>
          <p:cNvPr id="19" name="Elipsa 18"/>
          <p:cNvSpPr/>
          <p:nvPr/>
        </p:nvSpPr>
        <p:spPr>
          <a:xfrm>
            <a:off x="1836118" y="1548061"/>
            <a:ext cx="648072" cy="648072"/>
          </a:xfrm>
          <a:prstGeom prst="ellipse">
            <a:avLst/>
          </a:prstGeom>
          <a:noFill/>
          <a:ln w="38100">
            <a:solidFill>
              <a:srgbClr val="CE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rgbClr val="E91DBD"/>
                </a:solidFill>
              </a:ln>
              <a:noFill/>
            </a:endParaRPr>
          </a:p>
        </p:txBody>
      </p:sp>
      <p:pic>
        <p:nvPicPr>
          <p:cNvPr id="20" name="Obraz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38403" y="1588560"/>
            <a:ext cx="469723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18825</TotalTime>
  <Words>259</Words>
  <Application>Microsoft Office PowerPoint</Application>
  <PresentationFormat>Niestandardowy</PresentationFormat>
  <Paragraphs>86</Paragraphs>
  <Slides>12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Aplikacja BLISKO</vt:lpstr>
      <vt:lpstr>Slajd 3</vt:lpstr>
      <vt:lpstr>Slajd 4</vt:lpstr>
      <vt:lpstr>Ogólnopolska aplikacja – lokalne nadawanie</vt:lpstr>
      <vt:lpstr>Policja  Podkarpacka w  BLISKO</vt:lpstr>
      <vt:lpstr>Slajd 7</vt:lpstr>
      <vt:lpstr>Slajd 8</vt:lpstr>
      <vt:lpstr>Slajd 9</vt:lpstr>
      <vt:lpstr>Slajd 10</vt:lpstr>
      <vt:lpstr>Dostawca systemu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Luiza</dc:creator>
  <cp:lastModifiedBy>Luiza</cp:lastModifiedBy>
  <cp:revision>543</cp:revision>
  <cp:lastPrinted>2018-01-17T09:13:08Z</cp:lastPrinted>
  <dcterms:created xsi:type="dcterms:W3CDTF">2014-02-16T15:26:18Z</dcterms:created>
  <dcterms:modified xsi:type="dcterms:W3CDTF">2018-05-22T12:31:37Z</dcterms:modified>
</cp:coreProperties>
</file>